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3" r:id="rId3"/>
    <p:sldId id="291" r:id="rId4"/>
    <p:sldId id="279" r:id="rId5"/>
    <p:sldId id="280" r:id="rId6"/>
    <p:sldId id="289" r:id="rId7"/>
    <p:sldId id="292" r:id="rId8"/>
    <p:sldId id="281" r:id="rId9"/>
    <p:sldId id="284" r:id="rId10"/>
    <p:sldId id="300" r:id="rId11"/>
    <p:sldId id="282" r:id="rId12"/>
    <p:sldId id="294" r:id="rId13"/>
    <p:sldId id="301" r:id="rId14"/>
    <p:sldId id="302" r:id="rId15"/>
    <p:sldId id="303" r:id="rId16"/>
    <p:sldId id="304" r:id="rId17"/>
    <p:sldId id="305" r:id="rId18"/>
    <p:sldId id="29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7E5"/>
    <a:srgbClr val="134FC7"/>
    <a:srgbClr val="1377D9"/>
    <a:srgbClr val="EB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9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4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3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6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1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40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5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6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2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-9931" y="-13135"/>
            <a:ext cx="12201931" cy="6871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3043796" y="2949510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4800" i="1" kern="0" dirty="0">
                <a:ln w="9525">
                  <a:noFill/>
                </a:ln>
                <a:solidFill>
                  <a:srgbClr val="2F77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sz="4800" i="1" kern="0" dirty="0">
                <a:ln w="952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Final </a:t>
            </a:r>
            <a:r>
              <a:rPr lang="en-US" altLang="ko-KR" sz="48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sz="4800" i="1" kern="0" dirty="0">
                <a:ln w="952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Project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DC40C9-BAA7-87E7-56B8-05A7DA33B6D7}"/>
              </a:ext>
            </a:extLst>
          </p:cNvPr>
          <p:cNvGrpSpPr/>
          <p:nvPr/>
        </p:nvGrpSpPr>
        <p:grpSpPr>
          <a:xfrm>
            <a:off x="9486900" y="5327422"/>
            <a:ext cx="2724149" cy="1555977"/>
            <a:chOff x="10498166" y="5895974"/>
            <a:chExt cx="1750983" cy="1000125"/>
          </a:xfrm>
          <a:solidFill>
            <a:srgbClr val="2F77E5"/>
          </a:solidFill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C20D773-6E19-6BA3-2A48-E6F9AD243E5E}"/>
                </a:ext>
              </a:extLst>
            </p:cNvPr>
            <p:cNvGrpSpPr/>
            <p:nvPr/>
          </p:nvGrpSpPr>
          <p:grpSpPr>
            <a:xfrm flipH="1" flipV="1">
              <a:off x="10498166" y="5895974"/>
              <a:ext cx="1750983" cy="1000125"/>
              <a:chOff x="4502912" y="2728178"/>
              <a:chExt cx="5112042" cy="2919892"/>
            </a:xfrm>
            <a:grp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D776BF8-1AA8-D53E-218C-365AEB4F08AB}"/>
                  </a:ext>
                </a:extLst>
              </p:cNvPr>
              <p:cNvGrpSpPr/>
              <p:nvPr/>
            </p:nvGrpSpPr>
            <p:grpSpPr>
              <a:xfrm flipH="1" flipV="1">
                <a:off x="4536171" y="2743767"/>
                <a:ext cx="3351213" cy="1822447"/>
                <a:chOff x="-1136369" y="-1520893"/>
                <a:chExt cx="3351213" cy="1822447"/>
              </a:xfrm>
              <a:grpFill/>
            </p:grpSpPr>
            <p:sp>
              <p:nvSpPr>
                <p:cNvPr id="44" name="자유형: 도형 10">
                  <a:extLst>
                    <a:ext uri="{FF2B5EF4-FFF2-40B4-BE49-F238E27FC236}">
                      <a16:creationId xmlns:a16="http://schemas.microsoft.com/office/drawing/2014/main" id="{1563DEB7-634F-A8E8-0814-2E855CCADAAF}"/>
                    </a:ext>
                  </a:extLst>
                </p:cNvPr>
                <p:cNvSpPr/>
                <p:nvPr/>
              </p:nvSpPr>
              <p:spPr>
                <a:xfrm>
                  <a:off x="992468" y="-1520893"/>
                  <a:ext cx="1222376" cy="1357314"/>
                </a:xfrm>
                <a:custGeom>
                  <a:avLst/>
                  <a:gdLst>
                    <a:gd name="connsiteX0" fmla="*/ 2686050 w 2686050"/>
                    <a:gd name="connsiteY0" fmla="*/ 0 h 2705100"/>
                    <a:gd name="connsiteX1" fmla="*/ 0 w 2686050"/>
                    <a:gd name="connsiteY1" fmla="*/ 1581150 h 2705100"/>
                    <a:gd name="connsiteX2" fmla="*/ 1981200 w 2686050"/>
                    <a:gd name="connsiteY2" fmla="*/ 2705100 h 2705100"/>
                    <a:gd name="connsiteX0" fmla="*/ 2730500 w 2730500"/>
                    <a:gd name="connsiteY0" fmla="*/ 0 h 2705100"/>
                    <a:gd name="connsiteX1" fmla="*/ 0 w 2730500"/>
                    <a:gd name="connsiteY1" fmla="*/ 1612900 h 2705100"/>
                    <a:gd name="connsiteX2" fmla="*/ 2025650 w 2730500"/>
                    <a:gd name="connsiteY2" fmla="*/ 2705100 h 2705100"/>
                    <a:gd name="connsiteX0" fmla="*/ 2705100 w 2705100"/>
                    <a:gd name="connsiteY0" fmla="*/ 0 h 2565400"/>
                    <a:gd name="connsiteX1" fmla="*/ 0 w 2705100"/>
                    <a:gd name="connsiteY1" fmla="*/ 1473200 h 2565400"/>
                    <a:gd name="connsiteX2" fmla="*/ 2025650 w 2705100"/>
                    <a:gd name="connsiteY2" fmla="*/ 2565400 h 2565400"/>
                    <a:gd name="connsiteX0" fmla="*/ 2641600 w 2641600"/>
                    <a:gd name="connsiteY0" fmla="*/ 0 h 2565400"/>
                    <a:gd name="connsiteX1" fmla="*/ 0 w 2641600"/>
                    <a:gd name="connsiteY1" fmla="*/ 1447800 h 2565400"/>
                    <a:gd name="connsiteX2" fmla="*/ 1962150 w 2641600"/>
                    <a:gd name="connsiteY2" fmla="*/ 2565400 h 2565400"/>
                    <a:gd name="connsiteX0" fmla="*/ 2641600 w 2641600"/>
                    <a:gd name="connsiteY0" fmla="*/ 0 h 2124075"/>
                    <a:gd name="connsiteX1" fmla="*/ 0 w 2641600"/>
                    <a:gd name="connsiteY1" fmla="*/ 1447800 h 2124075"/>
                    <a:gd name="connsiteX2" fmla="*/ 1190625 w 2641600"/>
                    <a:gd name="connsiteY2" fmla="*/ 2124075 h 2124075"/>
                    <a:gd name="connsiteX0" fmla="*/ 1222375 w 1222375"/>
                    <a:gd name="connsiteY0" fmla="*/ 0 h 1357313"/>
                    <a:gd name="connsiteX1" fmla="*/ 0 w 1222375"/>
                    <a:gd name="connsiteY1" fmla="*/ 681038 h 1357313"/>
                    <a:gd name="connsiteX2" fmla="*/ 1190625 w 1222375"/>
                    <a:gd name="connsiteY2" fmla="*/ 1357313 h 1357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375" h="1357313">
                      <a:moveTo>
                        <a:pt x="1222375" y="0"/>
                      </a:moveTo>
                      <a:lnTo>
                        <a:pt x="0" y="681038"/>
                      </a:lnTo>
                      <a:lnTo>
                        <a:pt x="1190625" y="1357313"/>
                      </a:lnTo>
                    </a:path>
                  </a:pathLst>
                </a:custGeom>
                <a:grpFill/>
                <a:ln w="19050">
                  <a:solidFill>
                    <a:srgbClr val="2F77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자유형: 도형 11">
                  <a:extLst>
                    <a:ext uri="{FF2B5EF4-FFF2-40B4-BE49-F238E27FC236}">
                      <a16:creationId xmlns:a16="http://schemas.microsoft.com/office/drawing/2014/main" id="{6DE2DAF7-4BCC-24F5-FC66-D6AB18B63F26}"/>
                    </a:ext>
                  </a:extLst>
                </p:cNvPr>
                <p:cNvSpPr/>
                <p:nvPr/>
              </p:nvSpPr>
              <p:spPr>
                <a:xfrm>
                  <a:off x="-1136369" y="-535058"/>
                  <a:ext cx="3001962" cy="836612"/>
                </a:xfrm>
                <a:custGeom>
                  <a:avLst/>
                  <a:gdLst>
                    <a:gd name="connsiteX0" fmla="*/ 0 w 4292600"/>
                    <a:gd name="connsiteY0" fmla="*/ 1155700 h 1200150"/>
                    <a:gd name="connsiteX1" fmla="*/ 2152650 w 4292600"/>
                    <a:gd name="connsiteY1" fmla="*/ 0 h 1200150"/>
                    <a:gd name="connsiteX2" fmla="*/ 4292600 w 4292600"/>
                    <a:gd name="connsiteY2" fmla="*/ 1200150 h 1200150"/>
                    <a:gd name="connsiteX0" fmla="*/ 0 w 3616324"/>
                    <a:gd name="connsiteY0" fmla="*/ 1155700 h 1155700"/>
                    <a:gd name="connsiteX1" fmla="*/ 2152650 w 3616324"/>
                    <a:gd name="connsiteY1" fmla="*/ 0 h 1155700"/>
                    <a:gd name="connsiteX2" fmla="*/ 3616324 w 3616324"/>
                    <a:gd name="connsiteY2" fmla="*/ 819150 h 1155700"/>
                    <a:gd name="connsiteX0" fmla="*/ 0 w 3021012"/>
                    <a:gd name="connsiteY0" fmla="*/ 831850 h 831850"/>
                    <a:gd name="connsiteX1" fmla="*/ 1557338 w 3021012"/>
                    <a:gd name="connsiteY1" fmla="*/ 0 h 831850"/>
                    <a:gd name="connsiteX2" fmla="*/ 3021012 w 3021012"/>
                    <a:gd name="connsiteY2" fmla="*/ 819150 h 831850"/>
                    <a:gd name="connsiteX0" fmla="*/ 0 w 3001962"/>
                    <a:gd name="connsiteY0" fmla="*/ 836612 h 836612"/>
                    <a:gd name="connsiteX1" fmla="*/ 1538288 w 3001962"/>
                    <a:gd name="connsiteY1" fmla="*/ 0 h 836612"/>
                    <a:gd name="connsiteX2" fmla="*/ 3001962 w 3001962"/>
                    <a:gd name="connsiteY2" fmla="*/ 819150 h 83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1962" h="836612">
                      <a:moveTo>
                        <a:pt x="0" y="836612"/>
                      </a:moveTo>
                      <a:lnTo>
                        <a:pt x="1538288" y="0"/>
                      </a:lnTo>
                      <a:lnTo>
                        <a:pt x="3001962" y="819150"/>
                      </a:lnTo>
                    </a:path>
                  </a:pathLst>
                </a:custGeom>
                <a:grpFill/>
                <a:ln w="19050">
                  <a:solidFill>
                    <a:srgbClr val="2F77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2" name="자유형: 도형 12">
                <a:extLst>
                  <a:ext uri="{FF2B5EF4-FFF2-40B4-BE49-F238E27FC236}">
                    <a16:creationId xmlns:a16="http://schemas.microsoft.com/office/drawing/2014/main" id="{EC00111F-0EDF-B6D3-DD1B-B25EEC4219F7}"/>
                  </a:ext>
                </a:extLst>
              </p:cNvPr>
              <p:cNvSpPr/>
              <p:nvPr/>
            </p:nvSpPr>
            <p:spPr>
              <a:xfrm>
                <a:off x="4521803" y="2777038"/>
                <a:ext cx="5093151" cy="2871032"/>
              </a:xfrm>
              <a:custGeom>
                <a:avLst/>
                <a:gdLst>
                  <a:gd name="connsiteX0" fmla="*/ 0 w 6470650"/>
                  <a:gd name="connsiteY0" fmla="*/ 3409950 h 3409950"/>
                  <a:gd name="connsiteX1" fmla="*/ 6470650 w 6470650"/>
                  <a:gd name="connsiteY1" fmla="*/ 0 h 3409950"/>
                  <a:gd name="connsiteX0" fmla="*/ 0 w 6362700"/>
                  <a:gd name="connsiteY0" fmla="*/ 3422650 h 3422650"/>
                  <a:gd name="connsiteX1" fmla="*/ 6362700 w 6362700"/>
                  <a:gd name="connsiteY1" fmla="*/ 0 h 342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2700" h="3422650">
                    <a:moveTo>
                      <a:pt x="0" y="3422650"/>
                    </a:moveTo>
                    <a:cubicBezTo>
                      <a:pt x="2156883" y="2286000"/>
                      <a:pt x="4205817" y="1136650"/>
                      <a:pt x="6362700" y="0"/>
                    </a:cubicBezTo>
                  </a:path>
                </a:pathLst>
              </a:custGeom>
              <a:grpFill/>
              <a:ln w="19050">
                <a:solidFill>
                  <a:srgbClr val="2F77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13">
                <a:extLst>
                  <a:ext uri="{FF2B5EF4-FFF2-40B4-BE49-F238E27FC236}">
                    <a16:creationId xmlns:a16="http://schemas.microsoft.com/office/drawing/2014/main" id="{2EA6C1E8-BC60-965C-323B-3DAE17846058}"/>
                  </a:ext>
                </a:extLst>
              </p:cNvPr>
              <p:cNvSpPr/>
              <p:nvPr/>
            </p:nvSpPr>
            <p:spPr>
              <a:xfrm>
                <a:off x="4502912" y="2728178"/>
                <a:ext cx="4272013" cy="2408153"/>
              </a:xfrm>
              <a:custGeom>
                <a:avLst/>
                <a:gdLst>
                  <a:gd name="connsiteX0" fmla="*/ 0 w 6470650"/>
                  <a:gd name="connsiteY0" fmla="*/ 3409950 h 3409950"/>
                  <a:gd name="connsiteX1" fmla="*/ 6470650 w 6470650"/>
                  <a:gd name="connsiteY1" fmla="*/ 0 h 3409950"/>
                  <a:gd name="connsiteX0" fmla="*/ 0 w 6362700"/>
                  <a:gd name="connsiteY0" fmla="*/ 3422650 h 3422650"/>
                  <a:gd name="connsiteX1" fmla="*/ 6362700 w 6362700"/>
                  <a:gd name="connsiteY1" fmla="*/ 0 h 342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2700" h="3422650">
                    <a:moveTo>
                      <a:pt x="0" y="3422650"/>
                    </a:moveTo>
                    <a:cubicBezTo>
                      <a:pt x="2156883" y="2286000"/>
                      <a:pt x="4205817" y="1136650"/>
                      <a:pt x="6362700" y="0"/>
                    </a:cubicBezTo>
                  </a:path>
                </a:pathLst>
              </a:custGeom>
              <a:grpFill/>
              <a:ln w="19050">
                <a:solidFill>
                  <a:srgbClr val="2F77E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A9FACC-267C-11D0-AA38-802B4AAB065D}"/>
                </a:ext>
              </a:extLst>
            </p:cNvPr>
            <p:cNvGrpSpPr/>
            <p:nvPr/>
          </p:nvGrpSpPr>
          <p:grpSpPr>
            <a:xfrm>
              <a:off x="11684792" y="5992864"/>
              <a:ext cx="396825" cy="251495"/>
              <a:chOff x="2411349" y="464033"/>
              <a:chExt cx="536464" cy="339994"/>
            </a:xfrm>
            <a:grp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8" name="사각형: 둥근 모서리 18">
                <a:extLst>
                  <a:ext uri="{FF2B5EF4-FFF2-40B4-BE49-F238E27FC236}">
                    <a16:creationId xmlns:a16="http://schemas.microsoft.com/office/drawing/2014/main" id="{E207821C-860D-5D4B-04CB-27DBF4423930}"/>
                  </a:ext>
                </a:extLst>
              </p:cNvPr>
              <p:cNvSpPr/>
              <p:nvPr/>
            </p:nvSpPr>
            <p:spPr>
              <a:xfrm>
                <a:off x="2411349" y="464033"/>
                <a:ext cx="536464" cy="198367"/>
              </a:xfrm>
              <a:prstGeom prst="roundRect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TopUp"/>
                <a:lightRig rig="balanced" dir="t">
                  <a:rot lat="0" lon="0" rev="12000000"/>
                </a:lightRig>
              </a:scene3d>
              <a:sp3d extrusionH="88900" prstMaterial="matte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5484E07-213D-80D9-DDA4-AB0DAE824ACD}"/>
                  </a:ext>
                </a:extLst>
              </p:cNvPr>
              <p:cNvSpPr/>
              <p:nvPr/>
            </p:nvSpPr>
            <p:spPr>
              <a:xfrm>
                <a:off x="2633634" y="707825"/>
                <a:ext cx="91893" cy="96202"/>
              </a:xfrm>
              <a:prstGeom prst="ellipse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balanced" dir="t">
                  <a:rot lat="0" lon="0" rev="12000000"/>
                </a:lightRig>
              </a:scene3d>
              <a:sp3d extrusionH="31750" prstMaterial="matte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C65730A-D97D-9314-5267-EADCD8746425}"/>
                  </a:ext>
                </a:extLst>
              </p:cNvPr>
              <p:cNvSpPr/>
              <p:nvPr/>
            </p:nvSpPr>
            <p:spPr>
              <a:xfrm>
                <a:off x="2834019" y="597396"/>
                <a:ext cx="91893" cy="96202"/>
              </a:xfrm>
              <a:prstGeom prst="ellipse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balanced" dir="t">
                  <a:rot lat="0" lon="0" rev="12000000"/>
                </a:lightRig>
              </a:scene3d>
              <a:sp3d extrusionH="31750" prstMaterial="matte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8446"/>
          <a:stretch/>
        </p:blipFill>
        <p:spPr>
          <a:xfrm>
            <a:off x="-25400" y="-25400"/>
            <a:ext cx="5819812" cy="3347343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3676298" y="2637992"/>
            <a:ext cx="226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srgbClr val="2F77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SSAFY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9732103" y="183709"/>
            <a:ext cx="2275110" cy="704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r"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SSAFY 8</a:t>
            </a:r>
            <a:r>
              <a:rPr lang="ko-KR" altLang="en-US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</a:t>
            </a:r>
            <a:r>
              <a:rPr lang="en-US" altLang="ko-KR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광주 </a:t>
            </a:r>
            <a:r>
              <a:rPr lang="en-US" altLang="ko-KR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</a:t>
            </a:r>
            <a:r>
              <a:rPr lang="ko-KR" altLang="en-US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반 강주형</a:t>
            </a:r>
            <a:r>
              <a:rPr lang="en-US" altLang="ko-KR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 </a:t>
            </a:r>
            <a:r>
              <a:rPr lang="ko-KR" altLang="en-US" sz="1400" b="1" kern="0" dirty="0">
                <a:solidFill>
                  <a:schemeClr val="bg1">
                    <a:lumMod val="8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이광용</a:t>
            </a:r>
            <a:endParaRPr lang="ko-KR" altLang="en-US" sz="4000" b="1" dirty="0">
              <a:solidFill>
                <a:schemeClr val="bg1">
                  <a:lumMod val="85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43" y="6189338"/>
            <a:ext cx="5554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STEP1. VSCode</a:t>
            </a:r>
            <a:r>
              <a:rPr lang="ko-KR" altLang="en-US" sz="800" dirty="0"/>
              <a:t>에서 </a:t>
            </a:r>
            <a:r>
              <a:rPr lang="en-US" altLang="ko-KR" sz="800" dirty="0"/>
              <a:t>Frontend </a:t>
            </a:r>
            <a:r>
              <a:rPr lang="ko-KR" altLang="en-US" sz="800" dirty="0"/>
              <a:t>폴더를 </a:t>
            </a:r>
            <a:r>
              <a:rPr lang="en-US" altLang="ko-KR" sz="800" dirty="0"/>
              <a:t>Open </a:t>
            </a:r>
            <a:r>
              <a:rPr lang="ko-KR" altLang="en-US" sz="800" dirty="0"/>
              <a:t>한 뒤</a:t>
            </a:r>
            <a:r>
              <a:rPr lang="en-US" altLang="ko-KR" sz="800" dirty="0"/>
              <a:t>, node-modules </a:t>
            </a:r>
            <a:r>
              <a:rPr lang="ko-KR" altLang="en-US" sz="800" dirty="0"/>
              <a:t>설치를 위해</a:t>
            </a:r>
            <a:r>
              <a:rPr lang="en-US" altLang="ko-KR" sz="800" dirty="0"/>
              <a:t> ‘npm install’ </a:t>
            </a:r>
            <a:r>
              <a:rPr lang="ko-KR" altLang="en-US" sz="800" dirty="0"/>
              <a:t>실행이 필요합니다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STEP2. Web-Editor</a:t>
            </a:r>
            <a:r>
              <a:rPr lang="ko-KR" altLang="en-US" sz="800" dirty="0"/>
              <a:t> 라이브러리 추가를 위해</a:t>
            </a:r>
            <a:r>
              <a:rPr lang="en-US" altLang="ko-KR" sz="800" dirty="0"/>
              <a:t>, ‘npm i @toast-ui/vue-editor’ </a:t>
            </a:r>
            <a:r>
              <a:rPr lang="ko-KR" altLang="en-US" sz="800" dirty="0"/>
              <a:t>실행이 필요합니다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STEP3. MySQL </a:t>
            </a:r>
            <a:r>
              <a:rPr lang="ko-KR" altLang="en-US" sz="800" dirty="0"/>
              <a:t>폴더 내부에 있는 </a:t>
            </a:r>
            <a:r>
              <a:rPr lang="en-US" altLang="ko-KR" sz="800" dirty="0"/>
              <a:t>‘Schema.sql’, ‘Apt_Info.sql’</a:t>
            </a:r>
            <a:r>
              <a:rPr lang="ko-KR" altLang="en-US" sz="800" dirty="0"/>
              <a:t>을 순서대로 실행하여 데이터베이스를 구축해야 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STEP4. STS</a:t>
            </a:r>
            <a:r>
              <a:rPr lang="ko-KR" altLang="en-US" sz="800" dirty="0"/>
              <a:t>에서 </a:t>
            </a:r>
            <a:r>
              <a:rPr lang="en-US" altLang="ko-KR" sz="800" dirty="0"/>
              <a:t>Backend</a:t>
            </a:r>
            <a:r>
              <a:rPr lang="ko-KR" altLang="en-US" sz="800" dirty="0"/>
              <a:t> 폴더를 </a:t>
            </a:r>
            <a:r>
              <a:rPr lang="en-US" altLang="ko-KR" sz="800" dirty="0"/>
              <a:t>import </a:t>
            </a:r>
            <a:r>
              <a:rPr lang="ko-KR" altLang="en-US" sz="800" dirty="0"/>
              <a:t>한 뒤</a:t>
            </a:r>
            <a:r>
              <a:rPr lang="en-US" altLang="ko-KR" sz="800" dirty="0"/>
              <a:t>, Spring Boot App</a:t>
            </a:r>
            <a:r>
              <a:rPr lang="ko-KR" altLang="en-US" sz="800" dirty="0"/>
              <a:t>을 통해 백엔드 서버를 실행해주세요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6331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9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3126" y="1588956"/>
            <a:ext cx="435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클래스 다이어그램</a:t>
            </a:r>
            <a:r>
              <a:rPr lang="en-US" altLang="ko-KR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(Class Diagram) (2)</a:t>
            </a:r>
            <a:endParaRPr lang="ko-KR" altLang="en-US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04.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설계서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C7A50B-2E35-FAA5-53CC-94134663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33" y="2151271"/>
            <a:ext cx="8423480" cy="385900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D8DC98-0364-3BC5-2AEB-47C2CB379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05"/>
          <a:stretch/>
        </p:blipFill>
        <p:spPr>
          <a:xfrm>
            <a:off x="833941" y="2160797"/>
            <a:ext cx="5291550" cy="20206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BDD0B7-3802-ECEA-9674-6FFF811C1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8" b="150"/>
          <a:stretch/>
        </p:blipFill>
        <p:spPr>
          <a:xfrm>
            <a:off x="834038" y="4134354"/>
            <a:ext cx="5291550" cy="26872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AE0F09-144B-D55A-9885-A834C3496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6"/>
          <a:stretch/>
        </p:blipFill>
        <p:spPr>
          <a:xfrm>
            <a:off x="1896810" y="4217133"/>
            <a:ext cx="3593268" cy="21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10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3126" y="1588956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테이블 구조도</a:t>
            </a:r>
            <a:r>
              <a:rPr lang="en-US" altLang="ko-KR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(ERD)</a:t>
            </a:r>
            <a:endParaRPr lang="ko-KR" altLang="en-US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04.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설계서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3" y="2235170"/>
            <a:ext cx="4614100" cy="43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회원가입 및 로그인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11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3" name="001">
            <a:hlinkClick r:id="" action="ppaction://media"/>
            <a:extLst>
              <a:ext uri="{FF2B5EF4-FFF2-40B4-BE49-F238E27FC236}">
                <a16:creationId xmlns:a16="http://schemas.microsoft.com/office/drawing/2014/main" id="{10B8B076-E8B9-2D5E-4170-A5738BBFE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7328"/>
          <a:stretch/>
        </p:blipFill>
        <p:spPr>
          <a:xfrm>
            <a:off x="323565" y="1296690"/>
            <a:ext cx="11737802" cy="54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마이페이지 및 회원 정보 수정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12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4" name="002">
            <a:hlinkClick r:id="" action="ppaction://media"/>
            <a:extLst>
              <a:ext uri="{FF2B5EF4-FFF2-40B4-BE49-F238E27FC236}">
                <a16:creationId xmlns:a16="http://schemas.microsoft.com/office/drawing/2014/main" id="{ADA79E0A-1790-6CAF-7EE2-0DE4B816C9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568"/>
          <a:stretch/>
        </p:blipFill>
        <p:spPr>
          <a:xfrm>
            <a:off x="323565" y="1289960"/>
            <a:ext cx="11737802" cy="55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공지사항 검색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등록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수정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삭제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13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3" name="003">
            <a:hlinkClick r:id="" action="ppaction://media"/>
            <a:extLst>
              <a:ext uri="{FF2B5EF4-FFF2-40B4-BE49-F238E27FC236}">
                <a16:creationId xmlns:a16="http://schemas.microsoft.com/office/drawing/2014/main" id="{F3109BC6-0E8F-4DCA-C228-093502B00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486"/>
          <a:stretch/>
        </p:blipFill>
        <p:spPr>
          <a:xfrm>
            <a:off x="323565" y="1285144"/>
            <a:ext cx="11737802" cy="55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회원정보 조회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검색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14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4" name="004">
            <a:hlinkClick r:id="" action="ppaction://media"/>
            <a:extLst>
              <a:ext uri="{FF2B5EF4-FFF2-40B4-BE49-F238E27FC236}">
                <a16:creationId xmlns:a16="http://schemas.microsoft.com/office/drawing/2014/main" id="{0F722BAD-AFBA-D189-1024-2A1B0203A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683"/>
          <a:stretch/>
        </p:blipFill>
        <p:spPr>
          <a:xfrm>
            <a:off x="323565" y="1296690"/>
            <a:ext cx="11737802" cy="5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부동산 거래내역 조회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검색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15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3" name="005">
            <a:hlinkClick r:id="" action="ppaction://media"/>
            <a:extLst>
              <a:ext uri="{FF2B5EF4-FFF2-40B4-BE49-F238E27FC236}">
                <a16:creationId xmlns:a16="http://schemas.microsoft.com/office/drawing/2014/main" id="{F8AD34E3-B6AB-F9F1-BC90-32A3A6636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683"/>
          <a:stretch/>
        </p:blipFill>
        <p:spPr>
          <a:xfrm>
            <a:off x="323565" y="1270698"/>
            <a:ext cx="11737802" cy="5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3917957" cy="313557"/>
              <a:chOff x="537177" y="972318"/>
              <a:chExt cx="391795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2767025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Q &amp; A 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질문 및 답변 검색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등록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수정</a:t>
                </a: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, </a:t>
                </a:r>
                <a:r>
                  <a:rPr lang="ko-KR" altLang="en-US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삭제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338829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16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4316854" y="1042582"/>
                <a:ext cx="54398" cy="156932"/>
                <a:chOff x="5190670" y="1122365"/>
                <a:chExt cx="78061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5190975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5190670" y="1280525"/>
                  <a:ext cx="77758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05.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시연 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4" name="006">
            <a:hlinkClick r:id="" action="ppaction://media"/>
            <a:extLst>
              <a:ext uri="{FF2B5EF4-FFF2-40B4-BE49-F238E27FC236}">
                <a16:creationId xmlns:a16="http://schemas.microsoft.com/office/drawing/2014/main" id="{A734D454-CDB3-8F03-6163-D226883CE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683"/>
          <a:stretch/>
        </p:blipFill>
        <p:spPr>
          <a:xfrm>
            <a:off x="323565" y="1265882"/>
            <a:ext cx="11737802" cy="55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5359C5-4F7B-FB7C-2393-A4593AC36E62}"/>
              </a:ext>
            </a:extLst>
          </p:cNvPr>
          <p:cNvSpPr/>
          <p:nvPr/>
        </p:nvSpPr>
        <p:spPr>
          <a:xfrm>
            <a:off x="-9931" y="-13135"/>
            <a:ext cx="12201931" cy="6871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F9C2E-F1AD-CAF8-B116-0B8B470660B7}"/>
              </a:ext>
            </a:extLst>
          </p:cNvPr>
          <p:cNvSpPr txBox="1"/>
          <p:nvPr/>
        </p:nvSpPr>
        <p:spPr>
          <a:xfrm>
            <a:off x="3043796" y="2949510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4800" i="1" kern="0" dirty="0">
                <a:ln w="9525">
                  <a:noFill/>
                </a:ln>
                <a:solidFill>
                  <a:srgbClr val="2F77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sz="4800" i="1" kern="0" dirty="0">
                <a:ln w="952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THANK YOU!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4C7800-4282-C96E-1709-1D27A81292C0}"/>
              </a:ext>
            </a:extLst>
          </p:cNvPr>
          <p:cNvGrpSpPr/>
          <p:nvPr/>
        </p:nvGrpSpPr>
        <p:grpSpPr>
          <a:xfrm>
            <a:off x="9486900" y="5327422"/>
            <a:ext cx="2724149" cy="1555977"/>
            <a:chOff x="10498166" y="5895974"/>
            <a:chExt cx="1750983" cy="1000125"/>
          </a:xfrm>
          <a:solidFill>
            <a:srgbClr val="2F77E5"/>
          </a:solidFill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F4826F5-E4EB-9695-81D8-D288F24A5A5E}"/>
                </a:ext>
              </a:extLst>
            </p:cNvPr>
            <p:cNvGrpSpPr/>
            <p:nvPr/>
          </p:nvGrpSpPr>
          <p:grpSpPr>
            <a:xfrm flipH="1" flipV="1">
              <a:off x="10498166" y="5895974"/>
              <a:ext cx="1750983" cy="1000125"/>
              <a:chOff x="4502912" y="2728178"/>
              <a:chExt cx="5112042" cy="2919892"/>
            </a:xfrm>
            <a:grpFill/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BF5F8D4-B06A-0D8D-0158-E16155F06539}"/>
                  </a:ext>
                </a:extLst>
              </p:cNvPr>
              <p:cNvGrpSpPr/>
              <p:nvPr/>
            </p:nvGrpSpPr>
            <p:grpSpPr>
              <a:xfrm flipH="1" flipV="1">
                <a:off x="4536171" y="2743767"/>
                <a:ext cx="3351213" cy="1822447"/>
                <a:chOff x="-1136369" y="-1520893"/>
                <a:chExt cx="3351213" cy="1822447"/>
              </a:xfrm>
              <a:grpFill/>
            </p:grpSpPr>
            <p:sp>
              <p:nvSpPr>
                <p:cNvPr id="41" name="자유형: 도형 10">
                  <a:extLst>
                    <a:ext uri="{FF2B5EF4-FFF2-40B4-BE49-F238E27FC236}">
                      <a16:creationId xmlns:a16="http://schemas.microsoft.com/office/drawing/2014/main" id="{C0CFEF9D-D87F-204C-814E-AEE7D054542A}"/>
                    </a:ext>
                  </a:extLst>
                </p:cNvPr>
                <p:cNvSpPr/>
                <p:nvPr/>
              </p:nvSpPr>
              <p:spPr>
                <a:xfrm>
                  <a:off x="992468" y="-1520893"/>
                  <a:ext cx="1222376" cy="1357314"/>
                </a:xfrm>
                <a:custGeom>
                  <a:avLst/>
                  <a:gdLst>
                    <a:gd name="connsiteX0" fmla="*/ 2686050 w 2686050"/>
                    <a:gd name="connsiteY0" fmla="*/ 0 h 2705100"/>
                    <a:gd name="connsiteX1" fmla="*/ 0 w 2686050"/>
                    <a:gd name="connsiteY1" fmla="*/ 1581150 h 2705100"/>
                    <a:gd name="connsiteX2" fmla="*/ 1981200 w 2686050"/>
                    <a:gd name="connsiteY2" fmla="*/ 2705100 h 2705100"/>
                    <a:gd name="connsiteX0" fmla="*/ 2730500 w 2730500"/>
                    <a:gd name="connsiteY0" fmla="*/ 0 h 2705100"/>
                    <a:gd name="connsiteX1" fmla="*/ 0 w 2730500"/>
                    <a:gd name="connsiteY1" fmla="*/ 1612900 h 2705100"/>
                    <a:gd name="connsiteX2" fmla="*/ 2025650 w 2730500"/>
                    <a:gd name="connsiteY2" fmla="*/ 2705100 h 2705100"/>
                    <a:gd name="connsiteX0" fmla="*/ 2705100 w 2705100"/>
                    <a:gd name="connsiteY0" fmla="*/ 0 h 2565400"/>
                    <a:gd name="connsiteX1" fmla="*/ 0 w 2705100"/>
                    <a:gd name="connsiteY1" fmla="*/ 1473200 h 2565400"/>
                    <a:gd name="connsiteX2" fmla="*/ 2025650 w 2705100"/>
                    <a:gd name="connsiteY2" fmla="*/ 2565400 h 2565400"/>
                    <a:gd name="connsiteX0" fmla="*/ 2641600 w 2641600"/>
                    <a:gd name="connsiteY0" fmla="*/ 0 h 2565400"/>
                    <a:gd name="connsiteX1" fmla="*/ 0 w 2641600"/>
                    <a:gd name="connsiteY1" fmla="*/ 1447800 h 2565400"/>
                    <a:gd name="connsiteX2" fmla="*/ 1962150 w 2641600"/>
                    <a:gd name="connsiteY2" fmla="*/ 2565400 h 2565400"/>
                    <a:gd name="connsiteX0" fmla="*/ 2641600 w 2641600"/>
                    <a:gd name="connsiteY0" fmla="*/ 0 h 2124075"/>
                    <a:gd name="connsiteX1" fmla="*/ 0 w 2641600"/>
                    <a:gd name="connsiteY1" fmla="*/ 1447800 h 2124075"/>
                    <a:gd name="connsiteX2" fmla="*/ 1190625 w 2641600"/>
                    <a:gd name="connsiteY2" fmla="*/ 2124075 h 2124075"/>
                    <a:gd name="connsiteX0" fmla="*/ 1222375 w 1222375"/>
                    <a:gd name="connsiteY0" fmla="*/ 0 h 1357313"/>
                    <a:gd name="connsiteX1" fmla="*/ 0 w 1222375"/>
                    <a:gd name="connsiteY1" fmla="*/ 681038 h 1357313"/>
                    <a:gd name="connsiteX2" fmla="*/ 1190625 w 1222375"/>
                    <a:gd name="connsiteY2" fmla="*/ 1357313 h 1357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22375" h="1357313">
                      <a:moveTo>
                        <a:pt x="1222375" y="0"/>
                      </a:moveTo>
                      <a:lnTo>
                        <a:pt x="0" y="681038"/>
                      </a:lnTo>
                      <a:lnTo>
                        <a:pt x="1190625" y="1357313"/>
                      </a:lnTo>
                    </a:path>
                  </a:pathLst>
                </a:custGeom>
                <a:grpFill/>
                <a:ln w="19050">
                  <a:solidFill>
                    <a:srgbClr val="2F77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자유형: 도형 11">
                  <a:extLst>
                    <a:ext uri="{FF2B5EF4-FFF2-40B4-BE49-F238E27FC236}">
                      <a16:creationId xmlns:a16="http://schemas.microsoft.com/office/drawing/2014/main" id="{D1AFF440-37FE-95CF-E780-EDCCBAFBD3EF}"/>
                    </a:ext>
                  </a:extLst>
                </p:cNvPr>
                <p:cNvSpPr/>
                <p:nvPr/>
              </p:nvSpPr>
              <p:spPr>
                <a:xfrm>
                  <a:off x="-1136369" y="-535058"/>
                  <a:ext cx="3001962" cy="836612"/>
                </a:xfrm>
                <a:custGeom>
                  <a:avLst/>
                  <a:gdLst>
                    <a:gd name="connsiteX0" fmla="*/ 0 w 4292600"/>
                    <a:gd name="connsiteY0" fmla="*/ 1155700 h 1200150"/>
                    <a:gd name="connsiteX1" fmla="*/ 2152650 w 4292600"/>
                    <a:gd name="connsiteY1" fmla="*/ 0 h 1200150"/>
                    <a:gd name="connsiteX2" fmla="*/ 4292600 w 4292600"/>
                    <a:gd name="connsiteY2" fmla="*/ 1200150 h 1200150"/>
                    <a:gd name="connsiteX0" fmla="*/ 0 w 3616324"/>
                    <a:gd name="connsiteY0" fmla="*/ 1155700 h 1155700"/>
                    <a:gd name="connsiteX1" fmla="*/ 2152650 w 3616324"/>
                    <a:gd name="connsiteY1" fmla="*/ 0 h 1155700"/>
                    <a:gd name="connsiteX2" fmla="*/ 3616324 w 3616324"/>
                    <a:gd name="connsiteY2" fmla="*/ 819150 h 1155700"/>
                    <a:gd name="connsiteX0" fmla="*/ 0 w 3021012"/>
                    <a:gd name="connsiteY0" fmla="*/ 831850 h 831850"/>
                    <a:gd name="connsiteX1" fmla="*/ 1557338 w 3021012"/>
                    <a:gd name="connsiteY1" fmla="*/ 0 h 831850"/>
                    <a:gd name="connsiteX2" fmla="*/ 3021012 w 3021012"/>
                    <a:gd name="connsiteY2" fmla="*/ 819150 h 831850"/>
                    <a:gd name="connsiteX0" fmla="*/ 0 w 3001962"/>
                    <a:gd name="connsiteY0" fmla="*/ 836612 h 836612"/>
                    <a:gd name="connsiteX1" fmla="*/ 1538288 w 3001962"/>
                    <a:gd name="connsiteY1" fmla="*/ 0 h 836612"/>
                    <a:gd name="connsiteX2" fmla="*/ 3001962 w 3001962"/>
                    <a:gd name="connsiteY2" fmla="*/ 819150 h 83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1962" h="836612">
                      <a:moveTo>
                        <a:pt x="0" y="836612"/>
                      </a:moveTo>
                      <a:lnTo>
                        <a:pt x="1538288" y="0"/>
                      </a:lnTo>
                      <a:lnTo>
                        <a:pt x="3001962" y="819150"/>
                      </a:lnTo>
                    </a:path>
                  </a:pathLst>
                </a:custGeom>
                <a:grpFill/>
                <a:ln w="19050">
                  <a:solidFill>
                    <a:srgbClr val="2F77E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" name="자유형: 도형 12">
                <a:extLst>
                  <a:ext uri="{FF2B5EF4-FFF2-40B4-BE49-F238E27FC236}">
                    <a16:creationId xmlns:a16="http://schemas.microsoft.com/office/drawing/2014/main" id="{F2A9F3E2-D6BD-3420-F7BF-34B5CFE44764}"/>
                  </a:ext>
                </a:extLst>
              </p:cNvPr>
              <p:cNvSpPr/>
              <p:nvPr/>
            </p:nvSpPr>
            <p:spPr>
              <a:xfrm>
                <a:off x="4521803" y="2777038"/>
                <a:ext cx="5093151" cy="2871032"/>
              </a:xfrm>
              <a:custGeom>
                <a:avLst/>
                <a:gdLst>
                  <a:gd name="connsiteX0" fmla="*/ 0 w 6470650"/>
                  <a:gd name="connsiteY0" fmla="*/ 3409950 h 3409950"/>
                  <a:gd name="connsiteX1" fmla="*/ 6470650 w 6470650"/>
                  <a:gd name="connsiteY1" fmla="*/ 0 h 3409950"/>
                  <a:gd name="connsiteX0" fmla="*/ 0 w 6362700"/>
                  <a:gd name="connsiteY0" fmla="*/ 3422650 h 3422650"/>
                  <a:gd name="connsiteX1" fmla="*/ 6362700 w 6362700"/>
                  <a:gd name="connsiteY1" fmla="*/ 0 h 342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2700" h="3422650">
                    <a:moveTo>
                      <a:pt x="0" y="3422650"/>
                    </a:moveTo>
                    <a:cubicBezTo>
                      <a:pt x="2156883" y="2286000"/>
                      <a:pt x="4205817" y="1136650"/>
                      <a:pt x="6362700" y="0"/>
                    </a:cubicBezTo>
                  </a:path>
                </a:pathLst>
              </a:custGeom>
              <a:grpFill/>
              <a:ln w="19050">
                <a:solidFill>
                  <a:srgbClr val="2F77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: 도형 13">
                <a:extLst>
                  <a:ext uri="{FF2B5EF4-FFF2-40B4-BE49-F238E27FC236}">
                    <a16:creationId xmlns:a16="http://schemas.microsoft.com/office/drawing/2014/main" id="{8F5188DB-9E8F-184B-E081-C7FB8C6AF134}"/>
                  </a:ext>
                </a:extLst>
              </p:cNvPr>
              <p:cNvSpPr/>
              <p:nvPr/>
            </p:nvSpPr>
            <p:spPr>
              <a:xfrm>
                <a:off x="4502912" y="2728178"/>
                <a:ext cx="4272013" cy="2408153"/>
              </a:xfrm>
              <a:custGeom>
                <a:avLst/>
                <a:gdLst>
                  <a:gd name="connsiteX0" fmla="*/ 0 w 6470650"/>
                  <a:gd name="connsiteY0" fmla="*/ 3409950 h 3409950"/>
                  <a:gd name="connsiteX1" fmla="*/ 6470650 w 6470650"/>
                  <a:gd name="connsiteY1" fmla="*/ 0 h 3409950"/>
                  <a:gd name="connsiteX0" fmla="*/ 0 w 6362700"/>
                  <a:gd name="connsiteY0" fmla="*/ 3422650 h 3422650"/>
                  <a:gd name="connsiteX1" fmla="*/ 6362700 w 6362700"/>
                  <a:gd name="connsiteY1" fmla="*/ 0 h 342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62700" h="3422650">
                    <a:moveTo>
                      <a:pt x="0" y="3422650"/>
                    </a:moveTo>
                    <a:cubicBezTo>
                      <a:pt x="2156883" y="2286000"/>
                      <a:pt x="4205817" y="1136650"/>
                      <a:pt x="6362700" y="0"/>
                    </a:cubicBezTo>
                  </a:path>
                </a:pathLst>
              </a:custGeom>
              <a:grpFill/>
              <a:ln w="19050">
                <a:solidFill>
                  <a:srgbClr val="2F77E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BFC42EA-0217-BD19-3AC7-B7E9C0E4F078}"/>
                </a:ext>
              </a:extLst>
            </p:cNvPr>
            <p:cNvGrpSpPr/>
            <p:nvPr/>
          </p:nvGrpSpPr>
          <p:grpSpPr>
            <a:xfrm>
              <a:off x="11684792" y="5992864"/>
              <a:ext cx="396825" cy="251495"/>
              <a:chOff x="2411349" y="464033"/>
              <a:chExt cx="536464" cy="339994"/>
            </a:xfrm>
            <a:grpFill/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22" name="사각형: 둥근 모서리 18">
                <a:extLst>
                  <a:ext uri="{FF2B5EF4-FFF2-40B4-BE49-F238E27FC236}">
                    <a16:creationId xmlns:a16="http://schemas.microsoft.com/office/drawing/2014/main" id="{79FF52AE-C4CB-845C-06F6-490DCA6AA59E}"/>
                  </a:ext>
                </a:extLst>
              </p:cNvPr>
              <p:cNvSpPr/>
              <p:nvPr/>
            </p:nvSpPr>
            <p:spPr>
              <a:xfrm>
                <a:off x="2411349" y="464033"/>
                <a:ext cx="536464" cy="198367"/>
              </a:xfrm>
              <a:prstGeom prst="roundRect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TopUp"/>
                <a:lightRig rig="balanced" dir="t">
                  <a:rot lat="0" lon="0" rev="12000000"/>
                </a:lightRig>
              </a:scene3d>
              <a:sp3d extrusionH="88900" prstMaterial="matte">
                <a:extrusionClr>
                  <a:schemeClr val="bg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D54AE71-F3E8-4239-A103-5ED647DC5350}"/>
                  </a:ext>
                </a:extLst>
              </p:cNvPr>
              <p:cNvSpPr/>
              <p:nvPr/>
            </p:nvSpPr>
            <p:spPr>
              <a:xfrm>
                <a:off x="2633634" y="707825"/>
                <a:ext cx="91893" cy="96202"/>
              </a:xfrm>
              <a:prstGeom prst="ellipse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balanced" dir="t">
                  <a:rot lat="0" lon="0" rev="12000000"/>
                </a:lightRig>
              </a:scene3d>
              <a:sp3d extrusionH="31750" prstMaterial="matte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50F4F9BD-D630-6DEC-60F3-788FEBF02FCE}"/>
                  </a:ext>
                </a:extLst>
              </p:cNvPr>
              <p:cNvSpPr/>
              <p:nvPr/>
            </p:nvSpPr>
            <p:spPr>
              <a:xfrm>
                <a:off x="2834019" y="597396"/>
                <a:ext cx="91893" cy="96202"/>
              </a:xfrm>
              <a:prstGeom prst="ellipse">
                <a:avLst/>
              </a:prstGeom>
              <a:grpFill/>
              <a:ln>
                <a:solidFill>
                  <a:srgbClr val="2F77E5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isometricRightUp"/>
                <a:lightRig rig="balanced" dir="t">
                  <a:rot lat="0" lon="0" rev="12000000"/>
                </a:lightRig>
              </a:scene3d>
              <a:sp3d extrusionH="31750" prstMaterial="matte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84138148-9B6E-C2C7-75B6-167DC26D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8446"/>
          <a:stretch/>
        </p:blipFill>
        <p:spPr>
          <a:xfrm>
            <a:off x="-25400" y="-25400"/>
            <a:ext cx="5819812" cy="33473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B237ED5-71CA-61EE-23F5-8BAC53C2B53C}"/>
              </a:ext>
            </a:extLst>
          </p:cNvPr>
          <p:cNvSpPr txBox="1"/>
          <p:nvPr/>
        </p:nvSpPr>
        <p:spPr>
          <a:xfrm>
            <a:off x="3676298" y="2637992"/>
            <a:ext cx="5048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algn="ctr" latinLnBrk="0">
              <a:defRPr/>
            </a:pPr>
            <a:r>
              <a:rPr lang="en-US" altLang="ko-KR" sz="1600" i="1" kern="0" dirty="0">
                <a:ln w="9525">
                  <a:noFill/>
                </a:ln>
                <a:solidFill>
                  <a:srgbClr val="2F77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oqaHanSans-Bold" panose="020B0800000000000000" pitchFamily="50" charset="-127"/>
                <a:ea typeface="SpoqaHanSans-Bold" panose="020B0800000000000000" pitchFamily="50" charset="-127"/>
              </a:rPr>
              <a:t>2022 SSAFY PENETRATING PROJECT </a:t>
            </a:r>
          </a:p>
        </p:txBody>
      </p:sp>
    </p:spTree>
    <p:extLst>
      <p:ext uri="{BB962C8B-B14F-4D97-AF65-F5344CB8AC3E}">
        <p14:creationId xmlns:p14="http://schemas.microsoft.com/office/powerpoint/2010/main" val="192223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1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목차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A2BB2C8-DD1F-A92A-368C-CD557F8B9078}"/>
              </a:ext>
            </a:extLst>
          </p:cNvPr>
          <p:cNvGrpSpPr/>
          <p:nvPr/>
        </p:nvGrpSpPr>
        <p:grpSpPr>
          <a:xfrm>
            <a:off x="6096197" y="2190351"/>
            <a:ext cx="1391189" cy="1391189"/>
            <a:chOff x="1290883" y="1981384"/>
            <a:chExt cx="834663" cy="834663"/>
          </a:xfrm>
        </p:grpSpPr>
        <p:sp>
          <p:nvSpPr>
            <p:cNvPr id="51" name="모서리가 둥근 직사각형 34">
              <a:extLst>
                <a:ext uri="{FF2B5EF4-FFF2-40B4-BE49-F238E27FC236}">
                  <a16:creationId xmlns:a16="http://schemas.microsoft.com/office/drawing/2014/main" id="{E74EC7AD-E7BC-11C5-136C-ECCC604EA538}"/>
                </a:ext>
              </a:extLst>
            </p:cNvPr>
            <p:cNvSpPr/>
            <p:nvPr/>
          </p:nvSpPr>
          <p:spPr>
            <a:xfrm>
              <a:off x="1290883" y="1981384"/>
              <a:ext cx="834663" cy="834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F77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Group 19">
              <a:extLst>
                <a:ext uri="{FF2B5EF4-FFF2-40B4-BE49-F238E27FC236}">
                  <a16:creationId xmlns:a16="http://schemas.microsoft.com/office/drawing/2014/main" id="{577DD2A4-09BC-14F8-6802-BCF93A9B7B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61403" y="2154124"/>
              <a:ext cx="454933" cy="454933"/>
              <a:chOff x="2349" y="2828"/>
              <a:chExt cx="1784" cy="1784"/>
            </a:xfrm>
          </p:grpSpPr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2519B781-1C32-B0D0-AE98-E65822FA7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3316"/>
                <a:ext cx="985" cy="1268"/>
              </a:xfrm>
              <a:custGeom>
                <a:avLst/>
                <a:gdLst>
                  <a:gd name="T0" fmla="*/ 0 w 4921"/>
                  <a:gd name="T1" fmla="*/ 6342 h 6342"/>
                  <a:gd name="T2" fmla="*/ 4364 w 4921"/>
                  <a:gd name="T3" fmla="*/ 6342 h 6342"/>
                  <a:gd name="T4" fmla="*/ 4392 w 4921"/>
                  <a:gd name="T5" fmla="*/ 6342 h 6342"/>
                  <a:gd name="T6" fmla="*/ 4448 w 4921"/>
                  <a:gd name="T7" fmla="*/ 6336 h 6342"/>
                  <a:gd name="T8" fmla="*/ 4503 w 4921"/>
                  <a:gd name="T9" fmla="*/ 6325 h 6342"/>
                  <a:gd name="T10" fmla="*/ 4555 w 4921"/>
                  <a:gd name="T11" fmla="*/ 6309 h 6342"/>
                  <a:gd name="T12" fmla="*/ 4605 w 4921"/>
                  <a:gd name="T13" fmla="*/ 6288 h 6342"/>
                  <a:gd name="T14" fmla="*/ 4652 w 4921"/>
                  <a:gd name="T15" fmla="*/ 6261 h 6342"/>
                  <a:gd name="T16" fmla="*/ 4697 w 4921"/>
                  <a:gd name="T17" fmla="*/ 6231 h 6342"/>
                  <a:gd name="T18" fmla="*/ 4738 w 4921"/>
                  <a:gd name="T19" fmla="*/ 6197 h 6342"/>
                  <a:gd name="T20" fmla="*/ 4777 w 4921"/>
                  <a:gd name="T21" fmla="*/ 6159 h 6342"/>
                  <a:gd name="T22" fmla="*/ 4810 w 4921"/>
                  <a:gd name="T23" fmla="*/ 6118 h 6342"/>
                  <a:gd name="T24" fmla="*/ 4840 w 4921"/>
                  <a:gd name="T25" fmla="*/ 6073 h 6342"/>
                  <a:gd name="T26" fmla="*/ 4867 w 4921"/>
                  <a:gd name="T27" fmla="*/ 6026 h 6342"/>
                  <a:gd name="T28" fmla="*/ 4888 w 4921"/>
                  <a:gd name="T29" fmla="*/ 5976 h 6342"/>
                  <a:gd name="T30" fmla="*/ 4904 w 4921"/>
                  <a:gd name="T31" fmla="*/ 5924 h 6342"/>
                  <a:gd name="T32" fmla="*/ 4915 w 4921"/>
                  <a:gd name="T33" fmla="*/ 5869 h 6342"/>
                  <a:gd name="T34" fmla="*/ 4921 w 4921"/>
                  <a:gd name="T35" fmla="*/ 5813 h 6342"/>
                  <a:gd name="T36" fmla="*/ 4921 w 4921"/>
                  <a:gd name="T37" fmla="*/ 5785 h 6342"/>
                  <a:gd name="T38" fmla="*/ 4921 w 4921"/>
                  <a:gd name="T39" fmla="*/ 0 h 6342"/>
                  <a:gd name="T40" fmla="*/ 558 w 4921"/>
                  <a:gd name="T41" fmla="*/ 0 h 6342"/>
                  <a:gd name="T42" fmla="*/ 558 w 4921"/>
                  <a:gd name="T43" fmla="*/ 5785 h 6342"/>
                  <a:gd name="T44" fmla="*/ 558 w 4921"/>
                  <a:gd name="T45" fmla="*/ 5813 h 6342"/>
                  <a:gd name="T46" fmla="*/ 551 w 4921"/>
                  <a:gd name="T47" fmla="*/ 5869 h 6342"/>
                  <a:gd name="T48" fmla="*/ 540 w 4921"/>
                  <a:gd name="T49" fmla="*/ 5924 h 6342"/>
                  <a:gd name="T50" fmla="*/ 524 w 4921"/>
                  <a:gd name="T51" fmla="*/ 5976 h 6342"/>
                  <a:gd name="T52" fmla="*/ 502 w 4921"/>
                  <a:gd name="T53" fmla="*/ 6026 h 6342"/>
                  <a:gd name="T54" fmla="*/ 477 w 4921"/>
                  <a:gd name="T55" fmla="*/ 6073 h 6342"/>
                  <a:gd name="T56" fmla="*/ 447 w 4921"/>
                  <a:gd name="T57" fmla="*/ 6118 h 6342"/>
                  <a:gd name="T58" fmla="*/ 412 w 4921"/>
                  <a:gd name="T59" fmla="*/ 6159 h 6342"/>
                  <a:gd name="T60" fmla="*/ 375 w 4921"/>
                  <a:gd name="T61" fmla="*/ 6197 h 6342"/>
                  <a:gd name="T62" fmla="*/ 333 w 4921"/>
                  <a:gd name="T63" fmla="*/ 6231 h 6342"/>
                  <a:gd name="T64" fmla="*/ 289 w 4921"/>
                  <a:gd name="T65" fmla="*/ 6261 h 6342"/>
                  <a:gd name="T66" fmla="*/ 241 w 4921"/>
                  <a:gd name="T67" fmla="*/ 6288 h 6342"/>
                  <a:gd name="T68" fmla="*/ 192 w 4921"/>
                  <a:gd name="T69" fmla="*/ 6309 h 6342"/>
                  <a:gd name="T70" fmla="*/ 139 w 4921"/>
                  <a:gd name="T71" fmla="*/ 6325 h 6342"/>
                  <a:gd name="T72" fmla="*/ 85 w 4921"/>
                  <a:gd name="T73" fmla="*/ 6336 h 6342"/>
                  <a:gd name="T74" fmla="*/ 29 w 4921"/>
                  <a:gd name="T75" fmla="*/ 6342 h 6342"/>
                  <a:gd name="T76" fmla="*/ 0 w 4921"/>
                  <a:gd name="T77" fmla="*/ 6342 h 6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1" h="6342">
                    <a:moveTo>
                      <a:pt x="0" y="6342"/>
                    </a:moveTo>
                    <a:lnTo>
                      <a:pt x="4364" y="6342"/>
                    </a:lnTo>
                    <a:lnTo>
                      <a:pt x="4392" y="6342"/>
                    </a:lnTo>
                    <a:lnTo>
                      <a:pt x="4448" y="6336"/>
                    </a:lnTo>
                    <a:lnTo>
                      <a:pt x="4503" y="6325"/>
                    </a:lnTo>
                    <a:lnTo>
                      <a:pt x="4555" y="6309"/>
                    </a:lnTo>
                    <a:lnTo>
                      <a:pt x="4605" y="6288"/>
                    </a:lnTo>
                    <a:lnTo>
                      <a:pt x="4652" y="6261"/>
                    </a:lnTo>
                    <a:lnTo>
                      <a:pt x="4697" y="6231"/>
                    </a:lnTo>
                    <a:lnTo>
                      <a:pt x="4738" y="6197"/>
                    </a:lnTo>
                    <a:lnTo>
                      <a:pt x="4777" y="6159"/>
                    </a:lnTo>
                    <a:lnTo>
                      <a:pt x="4810" y="6118"/>
                    </a:lnTo>
                    <a:lnTo>
                      <a:pt x="4840" y="6073"/>
                    </a:lnTo>
                    <a:lnTo>
                      <a:pt x="4867" y="6026"/>
                    </a:lnTo>
                    <a:lnTo>
                      <a:pt x="4888" y="5976"/>
                    </a:lnTo>
                    <a:lnTo>
                      <a:pt x="4904" y="5924"/>
                    </a:lnTo>
                    <a:lnTo>
                      <a:pt x="4915" y="5869"/>
                    </a:lnTo>
                    <a:lnTo>
                      <a:pt x="4921" y="5813"/>
                    </a:lnTo>
                    <a:lnTo>
                      <a:pt x="4921" y="5785"/>
                    </a:lnTo>
                    <a:lnTo>
                      <a:pt x="4921" y="0"/>
                    </a:lnTo>
                    <a:lnTo>
                      <a:pt x="558" y="0"/>
                    </a:lnTo>
                    <a:lnTo>
                      <a:pt x="558" y="5785"/>
                    </a:lnTo>
                    <a:lnTo>
                      <a:pt x="558" y="5813"/>
                    </a:lnTo>
                    <a:lnTo>
                      <a:pt x="551" y="5869"/>
                    </a:lnTo>
                    <a:lnTo>
                      <a:pt x="540" y="5924"/>
                    </a:lnTo>
                    <a:lnTo>
                      <a:pt x="524" y="5976"/>
                    </a:lnTo>
                    <a:lnTo>
                      <a:pt x="502" y="6026"/>
                    </a:lnTo>
                    <a:lnTo>
                      <a:pt x="477" y="6073"/>
                    </a:lnTo>
                    <a:lnTo>
                      <a:pt x="447" y="6118"/>
                    </a:lnTo>
                    <a:lnTo>
                      <a:pt x="412" y="6159"/>
                    </a:lnTo>
                    <a:lnTo>
                      <a:pt x="375" y="6197"/>
                    </a:lnTo>
                    <a:lnTo>
                      <a:pt x="333" y="6231"/>
                    </a:lnTo>
                    <a:lnTo>
                      <a:pt x="289" y="6261"/>
                    </a:lnTo>
                    <a:lnTo>
                      <a:pt x="241" y="6288"/>
                    </a:lnTo>
                    <a:lnTo>
                      <a:pt x="192" y="6309"/>
                    </a:lnTo>
                    <a:lnTo>
                      <a:pt x="139" y="6325"/>
                    </a:lnTo>
                    <a:lnTo>
                      <a:pt x="85" y="6336"/>
                    </a:lnTo>
                    <a:lnTo>
                      <a:pt x="29" y="6342"/>
                    </a:lnTo>
                    <a:lnTo>
                      <a:pt x="0" y="63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21">
                <a:extLst>
                  <a:ext uri="{FF2B5EF4-FFF2-40B4-BE49-F238E27FC236}">
                    <a16:creationId xmlns:a16="http://schemas.microsoft.com/office/drawing/2014/main" id="{A29F48CA-362C-B5DA-7E6D-29D69AE92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27"/>
                <a:ext cx="650" cy="1046"/>
              </a:xfrm>
              <a:prstGeom prst="rect">
                <a:avLst/>
              </a:pr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88EA18DC-CB6D-7F70-1F90-A13AAD5FF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" y="3890"/>
                <a:ext cx="523" cy="693"/>
              </a:xfrm>
              <a:custGeom>
                <a:avLst/>
                <a:gdLst>
                  <a:gd name="T0" fmla="*/ 2411 w 2614"/>
                  <a:gd name="T1" fmla="*/ 3178 h 3465"/>
                  <a:gd name="T2" fmla="*/ 1910 w 2614"/>
                  <a:gd name="T3" fmla="*/ 3429 h 3465"/>
                  <a:gd name="T4" fmla="*/ 1878 w 2614"/>
                  <a:gd name="T5" fmla="*/ 3444 h 3465"/>
                  <a:gd name="T6" fmla="*/ 1811 w 2614"/>
                  <a:gd name="T7" fmla="*/ 3462 h 3465"/>
                  <a:gd name="T8" fmla="*/ 1742 w 2614"/>
                  <a:gd name="T9" fmla="*/ 3465 h 3465"/>
                  <a:gd name="T10" fmla="*/ 1674 w 2614"/>
                  <a:gd name="T11" fmla="*/ 3456 h 3465"/>
                  <a:gd name="T12" fmla="*/ 1610 w 2614"/>
                  <a:gd name="T13" fmla="*/ 3435 h 3465"/>
                  <a:gd name="T14" fmla="*/ 1549 w 2614"/>
                  <a:gd name="T15" fmla="*/ 3403 h 3465"/>
                  <a:gd name="T16" fmla="*/ 1496 w 2614"/>
                  <a:gd name="T17" fmla="*/ 3360 h 3465"/>
                  <a:gd name="T18" fmla="*/ 1453 w 2614"/>
                  <a:gd name="T19" fmla="*/ 3307 h 3465"/>
                  <a:gd name="T20" fmla="*/ 1436 w 2614"/>
                  <a:gd name="T21" fmla="*/ 3277 h 3465"/>
                  <a:gd name="T22" fmla="*/ 0 w 2614"/>
                  <a:gd name="T23" fmla="*/ 572 h 3465"/>
                  <a:gd name="T24" fmla="*/ 1130 w 2614"/>
                  <a:gd name="T25" fmla="*/ 0 h 3465"/>
                  <a:gd name="T26" fmla="*/ 2579 w 2614"/>
                  <a:gd name="T27" fmla="*/ 2718 h 3465"/>
                  <a:gd name="T28" fmla="*/ 2593 w 2614"/>
                  <a:gd name="T29" fmla="*/ 2748 h 3465"/>
                  <a:gd name="T30" fmla="*/ 2611 w 2614"/>
                  <a:gd name="T31" fmla="*/ 2810 h 3465"/>
                  <a:gd name="T32" fmla="*/ 2614 w 2614"/>
                  <a:gd name="T33" fmla="*/ 2876 h 3465"/>
                  <a:gd name="T34" fmla="*/ 2605 w 2614"/>
                  <a:gd name="T35" fmla="*/ 2942 h 3465"/>
                  <a:gd name="T36" fmla="*/ 2583 w 2614"/>
                  <a:gd name="T37" fmla="*/ 3007 h 3465"/>
                  <a:gd name="T38" fmla="*/ 2548 w 2614"/>
                  <a:gd name="T39" fmla="*/ 3065 h 3465"/>
                  <a:gd name="T40" fmla="*/ 2502 w 2614"/>
                  <a:gd name="T41" fmla="*/ 3119 h 3465"/>
                  <a:gd name="T42" fmla="*/ 2445 w 2614"/>
                  <a:gd name="T43" fmla="*/ 3162 h 3465"/>
                  <a:gd name="T44" fmla="*/ 2411 w 2614"/>
                  <a:gd name="T45" fmla="*/ 3178 h 3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14" h="3465">
                    <a:moveTo>
                      <a:pt x="2411" y="3178"/>
                    </a:moveTo>
                    <a:lnTo>
                      <a:pt x="1910" y="3429"/>
                    </a:lnTo>
                    <a:lnTo>
                      <a:pt x="1878" y="3444"/>
                    </a:lnTo>
                    <a:lnTo>
                      <a:pt x="1811" y="3462"/>
                    </a:lnTo>
                    <a:lnTo>
                      <a:pt x="1742" y="3465"/>
                    </a:lnTo>
                    <a:lnTo>
                      <a:pt x="1674" y="3456"/>
                    </a:lnTo>
                    <a:lnTo>
                      <a:pt x="1610" y="3435"/>
                    </a:lnTo>
                    <a:lnTo>
                      <a:pt x="1549" y="3403"/>
                    </a:lnTo>
                    <a:lnTo>
                      <a:pt x="1496" y="3360"/>
                    </a:lnTo>
                    <a:lnTo>
                      <a:pt x="1453" y="3307"/>
                    </a:lnTo>
                    <a:lnTo>
                      <a:pt x="1436" y="3277"/>
                    </a:lnTo>
                    <a:lnTo>
                      <a:pt x="0" y="572"/>
                    </a:lnTo>
                    <a:lnTo>
                      <a:pt x="1130" y="0"/>
                    </a:lnTo>
                    <a:lnTo>
                      <a:pt x="2579" y="2718"/>
                    </a:lnTo>
                    <a:lnTo>
                      <a:pt x="2593" y="2748"/>
                    </a:lnTo>
                    <a:lnTo>
                      <a:pt x="2611" y="2810"/>
                    </a:lnTo>
                    <a:lnTo>
                      <a:pt x="2614" y="2876"/>
                    </a:lnTo>
                    <a:lnTo>
                      <a:pt x="2605" y="2942"/>
                    </a:lnTo>
                    <a:lnTo>
                      <a:pt x="2583" y="3007"/>
                    </a:lnTo>
                    <a:lnTo>
                      <a:pt x="2548" y="3065"/>
                    </a:lnTo>
                    <a:lnTo>
                      <a:pt x="2502" y="3119"/>
                    </a:lnTo>
                    <a:lnTo>
                      <a:pt x="2445" y="3162"/>
                    </a:lnTo>
                    <a:lnTo>
                      <a:pt x="2411" y="31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97F73C9D-E8C3-30D7-B900-2B5A49CD0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3696"/>
                <a:ext cx="253" cy="287"/>
              </a:xfrm>
              <a:custGeom>
                <a:avLst/>
                <a:gdLst>
                  <a:gd name="T0" fmla="*/ 0 w 1265"/>
                  <a:gd name="T1" fmla="*/ 368 h 1435"/>
                  <a:gd name="T2" fmla="*/ 719 w 1265"/>
                  <a:gd name="T3" fmla="*/ 0 h 1435"/>
                  <a:gd name="T4" fmla="*/ 1265 w 1265"/>
                  <a:gd name="T5" fmla="*/ 1067 h 1435"/>
                  <a:gd name="T6" fmla="*/ 545 w 1265"/>
                  <a:gd name="T7" fmla="*/ 1435 h 1435"/>
                  <a:gd name="T8" fmla="*/ 0 w 1265"/>
                  <a:gd name="T9" fmla="*/ 368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1435">
                    <a:moveTo>
                      <a:pt x="0" y="368"/>
                    </a:moveTo>
                    <a:lnTo>
                      <a:pt x="719" y="0"/>
                    </a:lnTo>
                    <a:lnTo>
                      <a:pt x="1265" y="1067"/>
                    </a:lnTo>
                    <a:lnTo>
                      <a:pt x="545" y="1435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5C974F55-1A5F-2022-2789-9F8A3CC5A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1" y="2856"/>
                <a:ext cx="1018" cy="1019"/>
              </a:xfrm>
              <a:custGeom>
                <a:avLst/>
                <a:gdLst>
                  <a:gd name="T0" fmla="*/ 1330 w 5091"/>
                  <a:gd name="T1" fmla="*/ 310 h 5097"/>
                  <a:gd name="T2" fmla="*/ 1005 w 5091"/>
                  <a:gd name="T3" fmla="*/ 520 h 5097"/>
                  <a:gd name="T4" fmla="*/ 722 w 5091"/>
                  <a:gd name="T5" fmla="*/ 771 h 5097"/>
                  <a:gd name="T6" fmla="*/ 483 w 5091"/>
                  <a:gd name="T7" fmla="*/ 1056 h 5097"/>
                  <a:gd name="T8" fmla="*/ 290 w 5091"/>
                  <a:gd name="T9" fmla="*/ 1370 h 5097"/>
                  <a:gd name="T10" fmla="*/ 144 w 5091"/>
                  <a:gd name="T11" fmla="*/ 1706 h 5097"/>
                  <a:gd name="T12" fmla="*/ 48 w 5091"/>
                  <a:gd name="T13" fmla="*/ 2060 h 5097"/>
                  <a:gd name="T14" fmla="*/ 3 w 5091"/>
                  <a:gd name="T15" fmla="*/ 2425 h 5097"/>
                  <a:gd name="T16" fmla="*/ 12 w 5091"/>
                  <a:gd name="T17" fmla="*/ 2796 h 5097"/>
                  <a:gd name="T18" fmla="*/ 73 w 5091"/>
                  <a:gd name="T19" fmla="*/ 3166 h 5097"/>
                  <a:gd name="T20" fmla="*/ 193 w 5091"/>
                  <a:gd name="T21" fmla="*/ 3531 h 5097"/>
                  <a:gd name="T22" fmla="*/ 273 w 5091"/>
                  <a:gd name="T23" fmla="*/ 3708 h 5097"/>
                  <a:gd name="T24" fmla="*/ 439 w 5091"/>
                  <a:gd name="T25" fmla="*/ 3989 h 5097"/>
                  <a:gd name="T26" fmla="*/ 677 w 5091"/>
                  <a:gd name="T27" fmla="*/ 4285 h 5097"/>
                  <a:gd name="T28" fmla="*/ 952 w 5091"/>
                  <a:gd name="T29" fmla="*/ 4540 h 5097"/>
                  <a:gd name="T30" fmla="*/ 1256 w 5091"/>
                  <a:gd name="T31" fmla="*/ 4749 h 5097"/>
                  <a:gd name="T32" fmla="*/ 1585 w 5091"/>
                  <a:gd name="T33" fmla="*/ 4910 h 5097"/>
                  <a:gd name="T34" fmla="*/ 1935 w 5091"/>
                  <a:gd name="T35" fmla="*/ 5023 h 5097"/>
                  <a:gd name="T36" fmla="*/ 2296 w 5091"/>
                  <a:gd name="T37" fmla="*/ 5084 h 5097"/>
                  <a:gd name="T38" fmla="*/ 2666 w 5091"/>
                  <a:gd name="T39" fmla="*/ 5095 h 5097"/>
                  <a:gd name="T40" fmla="*/ 3038 w 5091"/>
                  <a:gd name="T41" fmla="*/ 5051 h 5097"/>
                  <a:gd name="T42" fmla="*/ 3405 w 5091"/>
                  <a:gd name="T43" fmla="*/ 4950 h 5097"/>
                  <a:gd name="T44" fmla="*/ 3703 w 5091"/>
                  <a:gd name="T45" fmla="*/ 4824 h 5097"/>
                  <a:gd name="T46" fmla="*/ 3874 w 5091"/>
                  <a:gd name="T47" fmla="*/ 4728 h 5097"/>
                  <a:gd name="T48" fmla="*/ 4186 w 5091"/>
                  <a:gd name="T49" fmla="*/ 4504 h 5097"/>
                  <a:gd name="T50" fmla="*/ 4454 w 5091"/>
                  <a:gd name="T51" fmla="*/ 4242 h 5097"/>
                  <a:gd name="T52" fmla="*/ 4678 w 5091"/>
                  <a:gd name="T53" fmla="*/ 3946 h 5097"/>
                  <a:gd name="T54" fmla="*/ 4856 w 5091"/>
                  <a:gd name="T55" fmla="*/ 3624 h 5097"/>
                  <a:gd name="T56" fmla="*/ 4985 w 5091"/>
                  <a:gd name="T57" fmla="*/ 3281 h 5097"/>
                  <a:gd name="T58" fmla="*/ 5064 w 5091"/>
                  <a:gd name="T59" fmla="*/ 2922 h 5097"/>
                  <a:gd name="T60" fmla="*/ 5091 w 5091"/>
                  <a:gd name="T61" fmla="*/ 2555 h 5097"/>
                  <a:gd name="T62" fmla="*/ 5066 w 5091"/>
                  <a:gd name="T63" fmla="*/ 2184 h 5097"/>
                  <a:gd name="T64" fmla="*/ 4985 w 5091"/>
                  <a:gd name="T65" fmla="*/ 1815 h 5097"/>
                  <a:gd name="T66" fmla="*/ 4848 w 5091"/>
                  <a:gd name="T67" fmla="*/ 1453 h 5097"/>
                  <a:gd name="T68" fmla="*/ 4787 w 5091"/>
                  <a:gd name="T69" fmla="*/ 1336 h 5097"/>
                  <a:gd name="T70" fmla="*/ 4574 w 5091"/>
                  <a:gd name="T71" fmla="*/ 1010 h 5097"/>
                  <a:gd name="T72" fmla="*/ 4321 w 5091"/>
                  <a:gd name="T73" fmla="*/ 727 h 5097"/>
                  <a:gd name="T74" fmla="*/ 4033 w 5091"/>
                  <a:gd name="T75" fmla="*/ 486 h 5097"/>
                  <a:gd name="T76" fmla="*/ 3718 w 5091"/>
                  <a:gd name="T77" fmla="*/ 292 h 5097"/>
                  <a:gd name="T78" fmla="*/ 3381 w 5091"/>
                  <a:gd name="T79" fmla="*/ 145 h 5097"/>
                  <a:gd name="T80" fmla="*/ 3027 w 5091"/>
                  <a:gd name="T81" fmla="*/ 48 h 5097"/>
                  <a:gd name="T82" fmla="*/ 2663 w 5091"/>
                  <a:gd name="T83" fmla="*/ 3 h 5097"/>
                  <a:gd name="T84" fmla="*/ 2294 w 5091"/>
                  <a:gd name="T85" fmla="*/ 12 h 5097"/>
                  <a:gd name="T86" fmla="*/ 1926 w 5091"/>
                  <a:gd name="T87" fmla="*/ 75 h 5097"/>
                  <a:gd name="T88" fmla="*/ 1565 w 5091"/>
                  <a:gd name="T89" fmla="*/ 197 h 5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91" h="5097">
                    <a:moveTo>
                      <a:pt x="1389" y="279"/>
                    </a:moveTo>
                    <a:lnTo>
                      <a:pt x="1389" y="279"/>
                    </a:lnTo>
                    <a:lnTo>
                      <a:pt x="1330" y="310"/>
                    </a:lnTo>
                    <a:lnTo>
                      <a:pt x="1217" y="375"/>
                    </a:lnTo>
                    <a:lnTo>
                      <a:pt x="1109" y="445"/>
                    </a:lnTo>
                    <a:lnTo>
                      <a:pt x="1005" y="520"/>
                    </a:lnTo>
                    <a:lnTo>
                      <a:pt x="906" y="599"/>
                    </a:lnTo>
                    <a:lnTo>
                      <a:pt x="812" y="683"/>
                    </a:lnTo>
                    <a:lnTo>
                      <a:pt x="722" y="771"/>
                    </a:lnTo>
                    <a:lnTo>
                      <a:pt x="637" y="862"/>
                    </a:lnTo>
                    <a:lnTo>
                      <a:pt x="557" y="957"/>
                    </a:lnTo>
                    <a:lnTo>
                      <a:pt x="483" y="1056"/>
                    </a:lnTo>
                    <a:lnTo>
                      <a:pt x="413" y="1157"/>
                    </a:lnTo>
                    <a:lnTo>
                      <a:pt x="349" y="1262"/>
                    </a:lnTo>
                    <a:lnTo>
                      <a:pt x="290" y="1370"/>
                    </a:lnTo>
                    <a:lnTo>
                      <a:pt x="236" y="1479"/>
                    </a:lnTo>
                    <a:lnTo>
                      <a:pt x="187" y="1591"/>
                    </a:lnTo>
                    <a:lnTo>
                      <a:pt x="144" y="1706"/>
                    </a:lnTo>
                    <a:lnTo>
                      <a:pt x="107" y="1822"/>
                    </a:lnTo>
                    <a:lnTo>
                      <a:pt x="75" y="1940"/>
                    </a:lnTo>
                    <a:lnTo>
                      <a:pt x="48" y="2060"/>
                    </a:lnTo>
                    <a:lnTo>
                      <a:pt x="27" y="2181"/>
                    </a:lnTo>
                    <a:lnTo>
                      <a:pt x="13" y="2302"/>
                    </a:lnTo>
                    <a:lnTo>
                      <a:pt x="3" y="2425"/>
                    </a:lnTo>
                    <a:lnTo>
                      <a:pt x="0" y="2548"/>
                    </a:lnTo>
                    <a:lnTo>
                      <a:pt x="3" y="2671"/>
                    </a:lnTo>
                    <a:lnTo>
                      <a:pt x="12" y="2796"/>
                    </a:lnTo>
                    <a:lnTo>
                      <a:pt x="26" y="2919"/>
                    </a:lnTo>
                    <a:lnTo>
                      <a:pt x="47" y="3042"/>
                    </a:lnTo>
                    <a:lnTo>
                      <a:pt x="73" y="3166"/>
                    </a:lnTo>
                    <a:lnTo>
                      <a:pt x="107" y="3288"/>
                    </a:lnTo>
                    <a:lnTo>
                      <a:pt x="147" y="3410"/>
                    </a:lnTo>
                    <a:lnTo>
                      <a:pt x="193" y="3531"/>
                    </a:lnTo>
                    <a:lnTo>
                      <a:pt x="245" y="3650"/>
                    </a:lnTo>
                    <a:lnTo>
                      <a:pt x="273" y="3708"/>
                    </a:lnTo>
                    <a:lnTo>
                      <a:pt x="273" y="3708"/>
                    </a:lnTo>
                    <a:lnTo>
                      <a:pt x="303" y="3767"/>
                    </a:lnTo>
                    <a:lnTo>
                      <a:pt x="369" y="3880"/>
                    </a:lnTo>
                    <a:lnTo>
                      <a:pt x="439" y="3989"/>
                    </a:lnTo>
                    <a:lnTo>
                      <a:pt x="515" y="4092"/>
                    </a:lnTo>
                    <a:lnTo>
                      <a:pt x="593" y="4191"/>
                    </a:lnTo>
                    <a:lnTo>
                      <a:pt x="677" y="4285"/>
                    </a:lnTo>
                    <a:lnTo>
                      <a:pt x="765" y="4375"/>
                    </a:lnTo>
                    <a:lnTo>
                      <a:pt x="857" y="4460"/>
                    </a:lnTo>
                    <a:lnTo>
                      <a:pt x="952" y="4540"/>
                    </a:lnTo>
                    <a:lnTo>
                      <a:pt x="1050" y="4615"/>
                    </a:lnTo>
                    <a:lnTo>
                      <a:pt x="1151" y="4684"/>
                    </a:lnTo>
                    <a:lnTo>
                      <a:pt x="1256" y="4749"/>
                    </a:lnTo>
                    <a:lnTo>
                      <a:pt x="1364" y="4807"/>
                    </a:lnTo>
                    <a:lnTo>
                      <a:pt x="1473" y="4862"/>
                    </a:lnTo>
                    <a:lnTo>
                      <a:pt x="1585" y="4910"/>
                    </a:lnTo>
                    <a:lnTo>
                      <a:pt x="1700" y="4952"/>
                    </a:lnTo>
                    <a:lnTo>
                      <a:pt x="1816" y="4990"/>
                    </a:lnTo>
                    <a:lnTo>
                      <a:pt x="1935" y="5023"/>
                    </a:lnTo>
                    <a:lnTo>
                      <a:pt x="2054" y="5049"/>
                    </a:lnTo>
                    <a:lnTo>
                      <a:pt x="2175" y="5070"/>
                    </a:lnTo>
                    <a:lnTo>
                      <a:pt x="2296" y="5084"/>
                    </a:lnTo>
                    <a:lnTo>
                      <a:pt x="2419" y="5094"/>
                    </a:lnTo>
                    <a:lnTo>
                      <a:pt x="2542" y="5097"/>
                    </a:lnTo>
                    <a:lnTo>
                      <a:pt x="2666" y="5095"/>
                    </a:lnTo>
                    <a:lnTo>
                      <a:pt x="2790" y="5085"/>
                    </a:lnTo>
                    <a:lnTo>
                      <a:pt x="2913" y="5071"/>
                    </a:lnTo>
                    <a:lnTo>
                      <a:pt x="3038" y="5051"/>
                    </a:lnTo>
                    <a:lnTo>
                      <a:pt x="3160" y="5024"/>
                    </a:lnTo>
                    <a:lnTo>
                      <a:pt x="3283" y="4990"/>
                    </a:lnTo>
                    <a:lnTo>
                      <a:pt x="3405" y="4950"/>
                    </a:lnTo>
                    <a:lnTo>
                      <a:pt x="3525" y="4904"/>
                    </a:lnTo>
                    <a:lnTo>
                      <a:pt x="3644" y="4852"/>
                    </a:lnTo>
                    <a:lnTo>
                      <a:pt x="3703" y="4824"/>
                    </a:lnTo>
                    <a:lnTo>
                      <a:pt x="3703" y="4824"/>
                    </a:lnTo>
                    <a:lnTo>
                      <a:pt x="3761" y="4794"/>
                    </a:lnTo>
                    <a:lnTo>
                      <a:pt x="3874" y="4728"/>
                    </a:lnTo>
                    <a:lnTo>
                      <a:pt x="3983" y="4658"/>
                    </a:lnTo>
                    <a:lnTo>
                      <a:pt x="4087" y="4583"/>
                    </a:lnTo>
                    <a:lnTo>
                      <a:pt x="4186" y="4504"/>
                    </a:lnTo>
                    <a:lnTo>
                      <a:pt x="4281" y="4420"/>
                    </a:lnTo>
                    <a:lnTo>
                      <a:pt x="4370" y="4333"/>
                    </a:lnTo>
                    <a:lnTo>
                      <a:pt x="4454" y="4242"/>
                    </a:lnTo>
                    <a:lnTo>
                      <a:pt x="4534" y="4146"/>
                    </a:lnTo>
                    <a:lnTo>
                      <a:pt x="4609" y="4047"/>
                    </a:lnTo>
                    <a:lnTo>
                      <a:pt x="4678" y="3946"/>
                    </a:lnTo>
                    <a:lnTo>
                      <a:pt x="4743" y="3841"/>
                    </a:lnTo>
                    <a:lnTo>
                      <a:pt x="4802" y="3733"/>
                    </a:lnTo>
                    <a:lnTo>
                      <a:pt x="4856" y="3624"/>
                    </a:lnTo>
                    <a:lnTo>
                      <a:pt x="4904" y="3512"/>
                    </a:lnTo>
                    <a:lnTo>
                      <a:pt x="4947" y="3397"/>
                    </a:lnTo>
                    <a:lnTo>
                      <a:pt x="4985" y="3281"/>
                    </a:lnTo>
                    <a:lnTo>
                      <a:pt x="5017" y="3163"/>
                    </a:lnTo>
                    <a:lnTo>
                      <a:pt x="5043" y="3043"/>
                    </a:lnTo>
                    <a:lnTo>
                      <a:pt x="5064" y="2922"/>
                    </a:lnTo>
                    <a:lnTo>
                      <a:pt x="5079" y="2801"/>
                    </a:lnTo>
                    <a:lnTo>
                      <a:pt x="5088" y="2679"/>
                    </a:lnTo>
                    <a:lnTo>
                      <a:pt x="5091" y="2555"/>
                    </a:lnTo>
                    <a:lnTo>
                      <a:pt x="5089" y="2432"/>
                    </a:lnTo>
                    <a:lnTo>
                      <a:pt x="5081" y="2307"/>
                    </a:lnTo>
                    <a:lnTo>
                      <a:pt x="5066" y="2184"/>
                    </a:lnTo>
                    <a:lnTo>
                      <a:pt x="5045" y="2061"/>
                    </a:lnTo>
                    <a:lnTo>
                      <a:pt x="5018" y="1937"/>
                    </a:lnTo>
                    <a:lnTo>
                      <a:pt x="4985" y="1815"/>
                    </a:lnTo>
                    <a:lnTo>
                      <a:pt x="4946" y="1693"/>
                    </a:lnTo>
                    <a:lnTo>
                      <a:pt x="4900" y="1572"/>
                    </a:lnTo>
                    <a:lnTo>
                      <a:pt x="4848" y="1453"/>
                    </a:lnTo>
                    <a:lnTo>
                      <a:pt x="4818" y="1395"/>
                    </a:lnTo>
                    <a:lnTo>
                      <a:pt x="4818" y="1395"/>
                    </a:lnTo>
                    <a:lnTo>
                      <a:pt x="4787" y="1336"/>
                    </a:lnTo>
                    <a:lnTo>
                      <a:pt x="4721" y="1223"/>
                    </a:lnTo>
                    <a:lnTo>
                      <a:pt x="4649" y="1115"/>
                    </a:lnTo>
                    <a:lnTo>
                      <a:pt x="4574" y="1010"/>
                    </a:lnTo>
                    <a:lnTo>
                      <a:pt x="4493" y="911"/>
                    </a:lnTo>
                    <a:lnTo>
                      <a:pt x="4408" y="817"/>
                    </a:lnTo>
                    <a:lnTo>
                      <a:pt x="4321" y="727"/>
                    </a:lnTo>
                    <a:lnTo>
                      <a:pt x="4229" y="641"/>
                    </a:lnTo>
                    <a:lnTo>
                      <a:pt x="4132" y="561"/>
                    </a:lnTo>
                    <a:lnTo>
                      <a:pt x="4033" y="486"/>
                    </a:lnTo>
                    <a:lnTo>
                      <a:pt x="3931" y="416"/>
                    </a:lnTo>
                    <a:lnTo>
                      <a:pt x="3826" y="351"/>
                    </a:lnTo>
                    <a:lnTo>
                      <a:pt x="3718" y="292"/>
                    </a:lnTo>
                    <a:lnTo>
                      <a:pt x="3609" y="237"/>
                    </a:lnTo>
                    <a:lnTo>
                      <a:pt x="3496" y="189"/>
                    </a:lnTo>
                    <a:lnTo>
                      <a:pt x="3381" y="145"/>
                    </a:lnTo>
                    <a:lnTo>
                      <a:pt x="3265" y="108"/>
                    </a:lnTo>
                    <a:lnTo>
                      <a:pt x="3146" y="75"/>
                    </a:lnTo>
                    <a:lnTo>
                      <a:pt x="3027" y="48"/>
                    </a:lnTo>
                    <a:lnTo>
                      <a:pt x="2907" y="27"/>
                    </a:lnTo>
                    <a:lnTo>
                      <a:pt x="2786" y="13"/>
                    </a:lnTo>
                    <a:lnTo>
                      <a:pt x="2663" y="3"/>
                    </a:lnTo>
                    <a:lnTo>
                      <a:pt x="2541" y="0"/>
                    </a:lnTo>
                    <a:lnTo>
                      <a:pt x="2418" y="3"/>
                    </a:lnTo>
                    <a:lnTo>
                      <a:pt x="2294" y="12"/>
                    </a:lnTo>
                    <a:lnTo>
                      <a:pt x="2171" y="26"/>
                    </a:lnTo>
                    <a:lnTo>
                      <a:pt x="2049" y="48"/>
                    </a:lnTo>
                    <a:lnTo>
                      <a:pt x="1926" y="75"/>
                    </a:lnTo>
                    <a:lnTo>
                      <a:pt x="1805" y="109"/>
                    </a:lnTo>
                    <a:lnTo>
                      <a:pt x="1685" y="150"/>
                    </a:lnTo>
                    <a:lnTo>
                      <a:pt x="1565" y="197"/>
                    </a:lnTo>
                    <a:lnTo>
                      <a:pt x="1447" y="250"/>
                    </a:lnTo>
                    <a:lnTo>
                      <a:pt x="138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67CDBF47-F856-B44F-8738-27E42F7F2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" y="2965"/>
                <a:ext cx="795" cy="797"/>
              </a:xfrm>
              <a:custGeom>
                <a:avLst/>
                <a:gdLst>
                  <a:gd name="T0" fmla="*/ 1919 w 3976"/>
                  <a:gd name="T1" fmla="*/ 3985 h 3986"/>
                  <a:gd name="T2" fmla="*/ 1643 w 3976"/>
                  <a:gd name="T3" fmla="*/ 3957 h 3986"/>
                  <a:gd name="T4" fmla="*/ 1378 w 3976"/>
                  <a:gd name="T5" fmla="*/ 3891 h 3986"/>
                  <a:gd name="T6" fmla="*/ 1126 w 3976"/>
                  <a:gd name="T7" fmla="*/ 3791 h 3986"/>
                  <a:gd name="T8" fmla="*/ 890 w 3976"/>
                  <a:gd name="T9" fmla="*/ 3657 h 3986"/>
                  <a:gd name="T10" fmla="*/ 676 w 3976"/>
                  <a:gd name="T11" fmla="*/ 3494 h 3986"/>
                  <a:gd name="T12" fmla="*/ 486 w 3976"/>
                  <a:gd name="T13" fmla="*/ 3300 h 3986"/>
                  <a:gd name="T14" fmla="*/ 322 w 3976"/>
                  <a:gd name="T15" fmla="*/ 3081 h 3986"/>
                  <a:gd name="T16" fmla="*/ 219 w 3976"/>
                  <a:gd name="T17" fmla="*/ 2899 h 3986"/>
                  <a:gd name="T18" fmla="*/ 154 w 3976"/>
                  <a:gd name="T19" fmla="*/ 2760 h 3986"/>
                  <a:gd name="T20" fmla="*/ 86 w 3976"/>
                  <a:gd name="T21" fmla="*/ 2572 h 3986"/>
                  <a:gd name="T22" fmla="*/ 38 w 3976"/>
                  <a:gd name="T23" fmla="*/ 2380 h 3986"/>
                  <a:gd name="T24" fmla="*/ 0 w 3976"/>
                  <a:gd name="T25" fmla="*/ 2043 h 3986"/>
                  <a:gd name="T26" fmla="*/ 28 w 3976"/>
                  <a:gd name="T27" fmla="*/ 1661 h 3986"/>
                  <a:gd name="T28" fmla="*/ 128 w 3976"/>
                  <a:gd name="T29" fmla="*/ 1292 h 3986"/>
                  <a:gd name="T30" fmla="*/ 296 w 3976"/>
                  <a:gd name="T31" fmla="*/ 949 h 3986"/>
                  <a:gd name="T32" fmla="*/ 530 w 3976"/>
                  <a:gd name="T33" fmla="*/ 642 h 3986"/>
                  <a:gd name="T34" fmla="*/ 785 w 3976"/>
                  <a:gd name="T35" fmla="*/ 411 h 3986"/>
                  <a:gd name="T36" fmla="*/ 950 w 3976"/>
                  <a:gd name="T37" fmla="*/ 297 h 3986"/>
                  <a:gd name="T38" fmla="*/ 1084 w 3976"/>
                  <a:gd name="T39" fmla="*/ 222 h 3986"/>
                  <a:gd name="T40" fmla="*/ 1244 w 3976"/>
                  <a:gd name="T41" fmla="*/ 149 h 3986"/>
                  <a:gd name="T42" fmla="*/ 1464 w 3976"/>
                  <a:gd name="T43" fmla="*/ 73 h 3986"/>
                  <a:gd name="T44" fmla="*/ 1693 w 3976"/>
                  <a:gd name="T45" fmla="*/ 23 h 3986"/>
                  <a:gd name="T46" fmla="*/ 1930 w 3976"/>
                  <a:gd name="T47" fmla="*/ 0 h 3986"/>
                  <a:gd name="T48" fmla="*/ 2060 w 3976"/>
                  <a:gd name="T49" fmla="*/ 0 h 3986"/>
                  <a:gd name="T50" fmla="*/ 2336 w 3976"/>
                  <a:gd name="T51" fmla="*/ 29 h 3986"/>
                  <a:gd name="T52" fmla="*/ 2603 w 3976"/>
                  <a:gd name="T53" fmla="*/ 95 h 3986"/>
                  <a:gd name="T54" fmla="*/ 2854 w 3976"/>
                  <a:gd name="T55" fmla="*/ 194 h 3986"/>
                  <a:gd name="T56" fmla="*/ 3089 w 3976"/>
                  <a:gd name="T57" fmla="*/ 328 h 3986"/>
                  <a:gd name="T58" fmla="*/ 3303 w 3976"/>
                  <a:gd name="T59" fmla="*/ 492 h 3986"/>
                  <a:gd name="T60" fmla="*/ 3494 w 3976"/>
                  <a:gd name="T61" fmla="*/ 685 h 3986"/>
                  <a:gd name="T62" fmla="*/ 3658 w 3976"/>
                  <a:gd name="T63" fmla="*/ 905 h 3986"/>
                  <a:gd name="T64" fmla="*/ 3760 w 3976"/>
                  <a:gd name="T65" fmla="*/ 1087 h 3986"/>
                  <a:gd name="T66" fmla="*/ 3874 w 3976"/>
                  <a:gd name="T67" fmla="*/ 1360 h 3986"/>
                  <a:gd name="T68" fmla="*/ 3960 w 3976"/>
                  <a:gd name="T69" fmla="*/ 1739 h 3986"/>
                  <a:gd name="T70" fmla="*/ 3974 w 3976"/>
                  <a:gd name="T71" fmla="*/ 2126 h 3986"/>
                  <a:gd name="T72" fmla="*/ 3913 w 3976"/>
                  <a:gd name="T73" fmla="*/ 2512 h 3986"/>
                  <a:gd name="T74" fmla="*/ 3853 w 3976"/>
                  <a:gd name="T75" fmla="*/ 2699 h 3986"/>
                  <a:gd name="T76" fmla="*/ 3678 w 3976"/>
                  <a:gd name="T77" fmla="*/ 3049 h 3986"/>
                  <a:gd name="T78" fmla="*/ 3443 w 3976"/>
                  <a:gd name="T79" fmla="*/ 3357 h 3986"/>
                  <a:gd name="T80" fmla="*/ 3188 w 3976"/>
                  <a:gd name="T81" fmla="*/ 3583 h 3986"/>
                  <a:gd name="T82" fmla="*/ 3026 w 3976"/>
                  <a:gd name="T83" fmla="*/ 3691 h 3986"/>
                  <a:gd name="T84" fmla="*/ 2896 w 3976"/>
                  <a:gd name="T85" fmla="*/ 3763 h 3986"/>
                  <a:gd name="T86" fmla="*/ 2731 w 3976"/>
                  <a:gd name="T87" fmla="*/ 3841 h 3986"/>
                  <a:gd name="T88" fmla="*/ 2505 w 3976"/>
                  <a:gd name="T89" fmla="*/ 3917 h 3986"/>
                  <a:gd name="T90" fmla="*/ 2277 w 3976"/>
                  <a:gd name="T91" fmla="*/ 3965 h 3986"/>
                  <a:gd name="T92" fmla="*/ 2048 w 3976"/>
                  <a:gd name="T93" fmla="*/ 3985 h 3986"/>
                  <a:gd name="T94" fmla="*/ 1990 w 3976"/>
                  <a:gd name="T95" fmla="*/ 3986 h 3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6" h="3986">
                    <a:moveTo>
                      <a:pt x="1990" y="3986"/>
                    </a:moveTo>
                    <a:lnTo>
                      <a:pt x="1919" y="3985"/>
                    </a:lnTo>
                    <a:lnTo>
                      <a:pt x="1780" y="3976"/>
                    </a:lnTo>
                    <a:lnTo>
                      <a:pt x="1643" y="3957"/>
                    </a:lnTo>
                    <a:lnTo>
                      <a:pt x="1508" y="3928"/>
                    </a:lnTo>
                    <a:lnTo>
                      <a:pt x="1378" y="3891"/>
                    </a:lnTo>
                    <a:lnTo>
                      <a:pt x="1249" y="3845"/>
                    </a:lnTo>
                    <a:lnTo>
                      <a:pt x="1126" y="3791"/>
                    </a:lnTo>
                    <a:lnTo>
                      <a:pt x="1005" y="3728"/>
                    </a:lnTo>
                    <a:lnTo>
                      <a:pt x="890" y="3657"/>
                    </a:lnTo>
                    <a:lnTo>
                      <a:pt x="780" y="3579"/>
                    </a:lnTo>
                    <a:lnTo>
                      <a:pt x="676" y="3494"/>
                    </a:lnTo>
                    <a:lnTo>
                      <a:pt x="578" y="3401"/>
                    </a:lnTo>
                    <a:lnTo>
                      <a:pt x="486" y="3300"/>
                    </a:lnTo>
                    <a:lnTo>
                      <a:pt x="400" y="3194"/>
                    </a:lnTo>
                    <a:lnTo>
                      <a:pt x="322" y="3081"/>
                    </a:lnTo>
                    <a:lnTo>
                      <a:pt x="251" y="2961"/>
                    </a:lnTo>
                    <a:lnTo>
                      <a:pt x="219" y="2899"/>
                    </a:lnTo>
                    <a:lnTo>
                      <a:pt x="196" y="2853"/>
                    </a:lnTo>
                    <a:lnTo>
                      <a:pt x="154" y="2760"/>
                    </a:lnTo>
                    <a:lnTo>
                      <a:pt x="118" y="2667"/>
                    </a:lnTo>
                    <a:lnTo>
                      <a:pt x="86" y="2572"/>
                    </a:lnTo>
                    <a:lnTo>
                      <a:pt x="59" y="2476"/>
                    </a:lnTo>
                    <a:lnTo>
                      <a:pt x="38" y="2380"/>
                    </a:lnTo>
                    <a:lnTo>
                      <a:pt x="14" y="2236"/>
                    </a:lnTo>
                    <a:lnTo>
                      <a:pt x="0" y="2043"/>
                    </a:lnTo>
                    <a:lnTo>
                      <a:pt x="5" y="1850"/>
                    </a:lnTo>
                    <a:lnTo>
                      <a:pt x="28" y="1661"/>
                    </a:lnTo>
                    <a:lnTo>
                      <a:pt x="69" y="1474"/>
                    </a:lnTo>
                    <a:lnTo>
                      <a:pt x="128" y="1292"/>
                    </a:lnTo>
                    <a:lnTo>
                      <a:pt x="204" y="1117"/>
                    </a:lnTo>
                    <a:lnTo>
                      <a:pt x="296" y="949"/>
                    </a:lnTo>
                    <a:lnTo>
                      <a:pt x="405" y="790"/>
                    </a:lnTo>
                    <a:lnTo>
                      <a:pt x="530" y="642"/>
                    </a:lnTo>
                    <a:lnTo>
                      <a:pt x="670" y="505"/>
                    </a:lnTo>
                    <a:lnTo>
                      <a:pt x="785" y="411"/>
                    </a:lnTo>
                    <a:lnTo>
                      <a:pt x="866" y="352"/>
                    </a:lnTo>
                    <a:lnTo>
                      <a:pt x="950" y="297"/>
                    </a:lnTo>
                    <a:lnTo>
                      <a:pt x="1039" y="246"/>
                    </a:lnTo>
                    <a:lnTo>
                      <a:pt x="1084" y="222"/>
                    </a:lnTo>
                    <a:lnTo>
                      <a:pt x="1136" y="196"/>
                    </a:lnTo>
                    <a:lnTo>
                      <a:pt x="1244" y="149"/>
                    </a:lnTo>
                    <a:lnTo>
                      <a:pt x="1352" y="108"/>
                    </a:lnTo>
                    <a:lnTo>
                      <a:pt x="1464" y="73"/>
                    </a:lnTo>
                    <a:lnTo>
                      <a:pt x="1578" y="45"/>
                    </a:lnTo>
                    <a:lnTo>
                      <a:pt x="1693" y="23"/>
                    </a:lnTo>
                    <a:lnTo>
                      <a:pt x="1811" y="7"/>
                    </a:lnTo>
                    <a:lnTo>
                      <a:pt x="1930" y="0"/>
                    </a:lnTo>
                    <a:lnTo>
                      <a:pt x="1990" y="0"/>
                    </a:lnTo>
                    <a:lnTo>
                      <a:pt x="2060" y="0"/>
                    </a:lnTo>
                    <a:lnTo>
                      <a:pt x="2199" y="10"/>
                    </a:lnTo>
                    <a:lnTo>
                      <a:pt x="2336" y="29"/>
                    </a:lnTo>
                    <a:lnTo>
                      <a:pt x="2471" y="57"/>
                    </a:lnTo>
                    <a:lnTo>
                      <a:pt x="2603" y="95"/>
                    </a:lnTo>
                    <a:lnTo>
                      <a:pt x="2731" y="140"/>
                    </a:lnTo>
                    <a:lnTo>
                      <a:pt x="2854" y="194"/>
                    </a:lnTo>
                    <a:lnTo>
                      <a:pt x="2974" y="257"/>
                    </a:lnTo>
                    <a:lnTo>
                      <a:pt x="3089" y="328"/>
                    </a:lnTo>
                    <a:lnTo>
                      <a:pt x="3199" y="406"/>
                    </a:lnTo>
                    <a:lnTo>
                      <a:pt x="3303" y="492"/>
                    </a:lnTo>
                    <a:lnTo>
                      <a:pt x="3402" y="585"/>
                    </a:lnTo>
                    <a:lnTo>
                      <a:pt x="3494" y="685"/>
                    </a:lnTo>
                    <a:lnTo>
                      <a:pt x="3580" y="791"/>
                    </a:lnTo>
                    <a:lnTo>
                      <a:pt x="3658" y="905"/>
                    </a:lnTo>
                    <a:lnTo>
                      <a:pt x="3728" y="1024"/>
                    </a:lnTo>
                    <a:lnTo>
                      <a:pt x="3760" y="1087"/>
                    </a:lnTo>
                    <a:lnTo>
                      <a:pt x="3803" y="1176"/>
                    </a:lnTo>
                    <a:lnTo>
                      <a:pt x="3874" y="1360"/>
                    </a:lnTo>
                    <a:lnTo>
                      <a:pt x="3927" y="1548"/>
                    </a:lnTo>
                    <a:lnTo>
                      <a:pt x="3960" y="1739"/>
                    </a:lnTo>
                    <a:lnTo>
                      <a:pt x="3976" y="1933"/>
                    </a:lnTo>
                    <a:lnTo>
                      <a:pt x="3974" y="2126"/>
                    </a:lnTo>
                    <a:lnTo>
                      <a:pt x="3953" y="2320"/>
                    </a:lnTo>
                    <a:lnTo>
                      <a:pt x="3913" y="2512"/>
                    </a:lnTo>
                    <a:lnTo>
                      <a:pt x="3886" y="2606"/>
                    </a:lnTo>
                    <a:lnTo>
                      <a:pt x="3853" y="2699"/>
                    </a:lnTo>
                    <a:lnTo>
                      <a:pt x="3774" y="2879"/>
                    </a:lnTo>
                    <a:lnTo>
                      <a:pt x="3678" y="3049"/>
                    </a:lnTo>
                    <a:lnTo>
                      <a:pt x="3568" y="3209"/>
                    </a:lnTo>
                    <a:lnTo>
                      <a:pt x="3443" y="3357"/>
                    </a:lnTo>
                    <a:lnTo>
                      <a:pt x="3302" y="3492"/>
                    </a:lnTo>
                    <a:lnTo>
                      <a:pt x="3188" y="3583"/>
                    </a:lnTo>
                    <a:lnTo>
                      <a:pt x="3109" y="3639"/>
                    </a:lnTo>
                    <a:lnTo>
                      <a:pt x="3026" y="3691"/>
                    </a:lnTo>
                    <a:lnTo>
                      <a:pt x="2941" y="3740"/>
                    </a:lnTo>
                    <a:lnTo>
                      <a:pt x="2896" y="3763"/>
                    </a:lnTo>
                    <a:lnTo>
                      <a:pt x="2841" y="3791"/>
                    </a:lnTo>
                    <a:lnTo>
                      <a:pt x="2731" y="3841"/>
                    </a:lnTo>
                    <a:lnTo>
                      <a:pt x="2618" y="3883"/>
                    </a:lnTo>
                    <a:lnTo>
                      <a:pt x="2505" y="3917"/>
                    </a:lnTo>
                    <a:lnTo>
                      <a:pt x="2392" y="3945"/>
                    </a:lnTo>
                    <a:lnTo>
                      <a:pt x="2277" y="3965"/>
                    </a:lnTo>
                    <a:lnTo>
                      <a:pt x="2163" y="3979"/>
                    </a:lnTo>
                    <a:lnTo>
                      <a:pt x="2048" y="3985"/>
                    </a:lnTo>
                    <a:lnTo>
                      <a:pt x="1990" y="3986"/>
                    </a:lnTo>
                    <a:lnTo>
                      <a:pt x="1990" y="3986"/>
                    </a:lnTo>
                    <a:close/>
                  </a:path>
                </a:pathLst>
              </a:cu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9A15C1A2-57FB-3F39-0661-87FD4A3B6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241"/>
                <a:ext cx="550" cy="521"/>
              </a:xfrm>
              <a:custGeom>
                <a:avLst/>
                <a:gdLst>
                  <a:gd name="T0" fmla="*/ 100 w 2749"/>
                  <a:gd name="T1" fmla="*/ 0 h 2606"/>
                  <a:gd name="T2" fmla="*/ 72 w 2749"/>
                  <a:gd name="T3" fmla="*/ 91 h 2606"/>
                  <a:gd name="T4" fmla="*/ 30 w 2749"/>
                  <a:gd name="T5" fmla="*/ 279 h 2606"/>
                  <a:gd name="T6" fmla="*/ 6 w 2749"/>
                  <a:gd name="T7" fmla="*/ 469 h 2606"/>
                  <a:gd name="T8" fmla="*/ 0 w 2749"/>
                  <a:gd name="T9" fmla="*/ 663 h 2606"/>
                  <a:gd name="T10" fmla="*/ 12 w 2749"/>
                  <a:gd name="T11" fmla="*/ 856 h 2606"/>
                  <a:gd name="T12" fmla="*/ 34 w 2749"/>
                  <a:gd name="T13" fmla="*/ 1000 h 2606"/>
                  <a:gd name="T14" fmla="*/ 55 w 2749"/>
                  <a:gd name="T15" fmla="*/ 1096 h 2606"/>
                  <a:gd name="T16" fmla="*/ 80 w 2749"/>
                  <a:gd name="T17" fmla="*/ 1192 h 2606"/>
                  <a:gd name="T18" fmla="*/ 111 w 2749"/>
                  <a:gd name="T19" fmla="*/ 1287 h 2606"/>
                  <a:gd name="T20" fmla="*/ 147 w 2749"/>
                  <a:gd name="T21" fmla="*/ 1380 h 2606"/>
                  <a:gd name="T22" fmla="*/ 188 w 2749"/>
                  <a:gd name="T23" fmla="*/ 1473 h 2606"/>
                  <a:gd name="T24" fmla="*/ 211 w 2749"/>
                  <a:gd name="T25" fmla="*/ 1519 h 2606"/>
                  <a:gd name="T26" fmla="*/ 245 w 2749"/>
                  <a:gd name="T27" fmla="*/ 1581 h 2606"/>
                  <a:gd name="T28" fmla="*/ 317 w 2749"/>
                  <a:gd name="T29" fmla="*/ 1701 h 2606"/>
                  <a:gd name="T30" fmla="*/ 398 w 2749"/>
                  <a:gd name="T31" fmla="*/ 1814 h 2606"/>
                  <a:gd name="T32" fmla="*/ 483 w 2749"/>
                  <a:gd name="T33" fmla="*/ 1920 h 2606"/>
                  <a:gd name="T34" fmla="*/ 576 w 2749"/>
                  <a:gd name="T35" fmla="*/ 2021 h 2606"/>
                  <a:gd name="T36" fmla="*/ 675 w 2749"/>
                  <a:gd name="T37" fmla="*/ 2114 h 2606"/>
                  <a:gd name="T38" fmla="*/ 779 w 2749"/>
                  <a:gd name="T39" fmla="*/ 2199 h 2606"/>
                  <a:gd name="T40" fmla="*/ 888 w 2749"/>
                  <a:gd name="T41" fmla="*/ 2277 h 2606"/>
                  <a:gd name="T42" fmla="*/ 1003 w 2749"/>
                  <a:gd name="T43" fmla="*/ 2348 h 2606"/>
                  <a:gd name="T44" fmla="*/ 1121 w 2749"/>
                  <a:gd name="T45" fmla="*/ 2411 h 2606"/>
                  <a:gd name="T46" fmla="*/ 1244 w 2749"/>
                  <a:gd name="T47" fmla="*/ 2465 h 2606"/>
                  <a:gd name="T48" fmla="*/ 1372 w 2749"/>
                  <a:gd name="T49" fmla="*/ 2511 h 2606"/>
                  <a:gd name="T50" fmla="*/ 1503 w 2749"/>
                  <a:gd name="T51" fmla="*/ 2548 h 2606"/>
                  <a:gd name="T52" fmla="*/ 1635 w 2749"/>
                  <a:gd name="T53" fmla="*/ 2577 h 2606"/>
                  <a:gd name="T54" fmla="*/ 1772 w 2749"/>
                  <a:gd name="T55" fmla="*/ 2596 h 2606"/>
                  <a:gd name="T56" fmla="*/ 1912 w 2749"/>
                  <a:gd name="T57" fmla="*/ 2605 h 2606"/>
                  <a:gd name="T58" fmla="*/ 1982 w 2749"/>
                  <a:gd name="T59" fmla="*/ 2606 h 2606"/>
                  <a:gd name="T60" fmla="*/ 2032 w 2749"/>
                  <a:gd name="T61" fmla="*/ 2605 h 2606"/>
                  <a:gd name="T62" fmla="*/ 2130 w 2749"/>
                  <a:gd name="T63" fmla="*/ 2600 h 2606"/>
                  <a:gd name="T64" fmla="*/ 2275 w 2749"/>
                  <a:gd name="T65" fmla="*/ 2584 h 2606"/>
                  <a:gd name="T66" fmla="*/ 2466 w 2749"/>
                  <a:gd name="T67" fmla="*/ 2544 h 2606"/>
                  <a:gd name="T68" fmla="*/ 2655 w 2749"/>
                  <a:gd name="T69" fmla="*/ 2488 h 2606"/>
                  <a:gd name="T70" fmla="*/ 2749 w 2749"/>
                  <a:gd name="T71" fmla="*/ 2452 h 2606"/>
                  <a:gd name="T72" fmla="*/ 2749 w 2749"/>
                  <a:gd name="T73" fmla="*/ 0 h 2606"/>
                  <a:gd name="T74" fmla="*/ 100 w 2749"/>
                  <a:gd name="T75" fmla="*/ 0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9" h="2606">
                    <a:moveTo>
                      <a:pt x="100" y="0"/>
                    </a:moveTo>
                    <a:lnTo>
                      <a:pt x="72" y="91"/>
                    </a:lnTo>
                    <a:lnTo>
                      <a:pt x="30" y="279"/>
                    </a:lnTo>
                    <a:lnTo>
                      <a:pt x="6" y="469"/>
                    </a:lnTo>
                    <a:lnTo>
                      <a:pt x="0" y="663"/>
                    </a:lnTo>
                    <a:lnTo>
                      <a:pt x="12" y="856"/>
                    </a:lnTo>
                    <a:lnTo>
                      <a:pt x="34" y="1000"/>
                    </a:lnTo>
                    <a:lnTo>
                      <a:pt x="55" y="1096"/>
                    </a:lnTo>
                    <a:lnTo>
                      <a:pt x="80" y="1192"/>
                    </a:lnTo>
                    <a:lnTo>
                      <a:pt x="111" y="1287"/>
                    </a:lnTo>
                    <a:lnTo>
                      <a:pt x="147" y="1380"/>
                    </a:lnTo>
                    <a:lnTo>
                      <a:pt x="188" y="1473"/>
                    </a:lnTo>
                    <a:lnTo>
                      <a:pt x="211" y="1519"/>
                    </a:lnTo>
                    <a:lnTo>
                      <a:pt x="245" y="1581"/>
                    </a:lnTo>
                    <a:lnTo>
                      <a:pt x="317" y="1701"/>
                    </a:lnTo>
                    <a:lnTo>
                      <a:pt x="398" y="1814"/>
                    </a:lnTo>
                    <a:lnTo>
                      <a:pt x="483" y="1920"/>
                    </a:lnTo>
                    <a:lnTo>
                      <a:pt x="576" y="2021"/>
                    </a:lnTo>
                    <a:lnTo>
                      <a:pt x="675" y="2114"/>
                    </a:lnTo>
                    <a:lnTo>
                      <a:pt x="779" y="2199"/>
                    </a:lnTo>
                    <a:lnTo>
                      <a:pt x="888" y="2277"/>
                    </a:lnTo>
                    <a:lnTo>
                      <a:pt x="1003" y="2348"/>
                    </a:lnTo>
                    <a:lnTo>
                      <a:pt x="1121" y="2411"/>
                    </a:lnTo>
                    <a:lnTo>
                      <a:pt x="1244" y="2465"/>
                    </a:lnTo>
                    <a:lnTo>
                      <a:pt x="1372" y="2511"/>
                    </a:lnTo>
                    <a:lnTo>
                      <a:pt x="1503" y="2548"/>
                    </a:lnTo>
                    <a:lnTo>
                      <a:pt x="1635" y="2577"/>
                    </a:lnTo>
                    <a:lnTo>
                      <a:pt x="1772" y="2596"/>
                    </a:lnTo>
                    <a:lnTo>
                      <a:pt x="1912" y="2605"/>
                    </a:lnTo>
                    <a:lnTo>
                      <a:pt x="1982" y="2606"/>
                    </a:lnTo>
                    <a:lnTo>
                      <a:pt x="2032" y="2605"/>
                    </a:lnTo>
                    <a:lnTo>
                      <a:pt x="2130" y="2600"/>
                    </a:lnTo>
                    <a:lnTo>
                      <a:pt x="2275" y="2584"/>
                    </a:lnTo>
                    <a:lnTo>
                      <a:pt x="2466" y="2544"/>
                    </a:lnTo>
                    <a:lnTo>
                      <a:pt x="2655" y="2488"/>
                    </a:lnTo>
                    <a:lnTo>
                      <a:pt x="2749" y="2452"/>
                    </a:lnTo>
                    <a:lnTo>
                      <a:pt x="274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C20A1BE1-C870-483F-F274-A13A652A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3391"/>
                <a:ext cx="399" cy="374"/>
              </a:xfrm>
              <a:custGeom>
                <a:avLst/>
                <a:gdLst>
                  <a:gd name="T0" fmla="*/ 0 w 1994"/>
                  <a:gd name="T1" fmla="*/ 0 h 1867"/>
                  <a:gd name="T2" fmla="*/ 3 w 1994"/>
                  <a:gd name="T3" fmla="*/ 49 h 1867"/>
                  <a:gd name="T4" fmla="*/ 14 w 1994"/>
                  <a:gd name="T5" fmla="*/ 148 h 1867"/>
                  <a:gd name="T6" fmla="*/ 30 w 1994"/>
                  <a:gd name="T7" fmla="*/ 247 h 1867"/>
                  <a:gd name="T8" fmla="*/ 50 w 1994"/>
                  <a:gd name="T9" fmla="*/ 346 h 1867"/>
                  <a:gd name="T10" fmla="*/ 77 w 1994"/>
                  <a:gd name="T11" fmla="*/ 444 h 1867"/>
                  <a:gd name="T12" fmla="*/ 108 w 1994"/>
                  <a:gd name="T13" fmla="*/ 541 h 1867"/>
                  <a:gd name="T14" fmla="*/ 145 w 1994"/>
                  <a:gd name="T15" fmla="*/ 637 h 1867"/>
                  <a:gd name="T16" fmla="*/ 186 w 1994"/>
                  <a:gd name="T17" fmla="*/ 732 h 1867"/>
                  <a:gd name="T18" fmla="*/ 209 w 1994"/>
                  <a:gd name="T19" fmla="*/ 779 h 1867"/>
                  <a:gd name="T20" fmla="*/ 243 w 1994"/>
                  <a:gd name="T21" fmla="*/ 842 h 1867"/>
                  <a:gd name="T22" fmla="*/ 315 w 1994"/>
                  <a:gd name="T23" fmla="*/ 961 h 1867"/>
                  <a:gd name="T24" fmla="*/ 396 w 1994"/>
                  <a:gd name="T25" fmla="*/ 1074 h 1867"/>
                  <a:gd name="T26" fmla="*/ 481 w 1994"/>
                  <a:gd name="T27" fmla="*/ 1181 h 1867"/>
                  <a:gd name="T28" fmla="*/ 574 w 1994"/>
                  <a:gd name="T29" fmla="*/ 1281 h 1867"/>
                  <a:gd name="T30" fmla="*/ 673 w 1994"/>
                  <a:gd name="T31" fmla="*/ 1374 h 1867"/>
                  <a:gd name="T32" fmla="*/ 777 w 1994"/>
                  <a:gd name="T33" fmla="*/ 1460 h 1867"/>
                  <a:gd name="T34" fmla="*/ 886 w 1994"/>
                  <a:gd name="T35" fmla="*/ 1538 h 1867"/>
                  <a:gd name="T36" fmla="*/ 1001 w 1994"/>
                  <a:gd name="T37" fmla="*/ 1608 h 1867"/>
                  <a:gd name="T38" fmla="*/ 1119 w 1994"/>
                  <a:gd name="T39" fmla="*/ 1671 h 1867"/>
                  <a:gd name="T40" fmla="*/ 1242 w 1994"/>
                  <a:gd name="T41" fmla="*/ 1726 h 1867"/>
                  <a:gd name="T42" fmla="*/ 1370 w 1994"/>
                  <a:gd name="T43" fmla="*/ 1772 h 1867"/>
                  <a:gd name="T44" fmla="*/ 1501 w 1994"/>
                  <a:gd name="T45" fmla="*/ 1809 h 1867"/>
                  <a:gd name="T46" fmla="*/ 1633 w 1994"/>
                  <a:gd name="T47" fmla="*/ 1837 h 1867"/>
                  <a:gd name="T48" fmla="*/ 1770 w 1994"/>
                  <a:gd name="T49" fmla="*/ 1856 h 1867"/>
                  <a:gd name="T50" fmla="*/ 1910 w 1994"/>
                  <a:gd name="T51" fmla="*/ 1866 h 1867"/>
                  <a:gd name="T52" fmla="*/ 1980 w 1994"/>
                  <a:gd name="T53" fmla="*/ 1867 h 1867"/>
                  <a:gd name="T54" fmla="*/ 1994 w 1994"/>
                  <a:gd name="T55" fmla="*/ 1867 h 1867"/>
                  <a:gd name="T56" fmla="*/ 1994 w 1994"/>
                  <a:gd name="T57" fmla="*/ 0 h 1867"/>
                  <a:gd name="T58" fmla="*/ 0 w 1994"/>
                  <a:gd name="T59" fmla="*/ 0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94" h="1867">
                    <a:moveTo>
                      <a:pt x="0" y="0"/>
                    </a:moveTo>
                    <a:lnTo>
                      <a:pt x="3" y="49"/>
                    </a:lnTo>
                    <a:lnTo>
                      <a:pt x="14" y="148"/>
                    </a:lnTo>
                    <a:lnTo>
                      <a:pt x="30" y="247"/>
                    </a:lnTo>
                    <a:lnTo>
                      <a:pt x="50" y="346"/>
                    </a:lnTo>
                    <a:lnTo>
                      <a:pt x="77" y="444"/>
                    </a:lnTo>
                    <a:lnTo>
                      <a:pt x="108" y="541"/>
                    </a:lnTo>
                    <a:lnTo>
                      <a:pt x="145" y="637"/>
                    </a:lnTo>
                    <a:lnTo>
                      <a:pt x="186" y="732"/>
                    </a:lnTo>
                    <a:lnTo>
                      <a:pt x="209" y="779"/>
                    </a:lnTo>
                    <a:lnTo>
                      <a:pt x="243" y="842"/>
                    </a:lnTo>
                    <a:lnTo>
                      <a:pt x="315" y="961"/>
                    </a:lnTo>
                    <a:lnTo>
                      <a:pt x="396" y="1074"/>
                    </a:lnTo>
                    <a:lnTo>
                      <a:pt x="481" y="1181"/>
                    </a:lnTo>
                    <a:lnTo>
                      <a:pt x="574" y="1281"/>
                    </a:lnTo>
                    <a:lnTo>
                      <a:pt x="673" y="1374"/>
                    </a:lnTo>
                    <a:lnTo>
                      <a:pt x="777" y="1460"/>
                    </a:lnTo>
                    <a:lnTo>
                      <a:pt x="886" y="1538"/>
                    </a:lnTo>
                    <a:lnTo>
                      <a:pt x="1001" y="1608"/>
                    </a:lnTo>
                    <a:lnTo>
                      <a:pt x="1119" y="1671"/>
                    </a:lnTo>
                    <a:lnTo>
                      <a:pt x="1242" y="1726"/>
                    </a:lnTo>
                    <a:lnTo>
                      <a:pt x="1370" y="1772"/>
                    </a:lnTo>
                    <a:lnTo>
                      <a:pt x="1501" y="1809"/>
                    </a:lnTo>
                    <a:lnTo>
                      <a:pt x="1633" y="1837"/>
                    </a:lnTo>
                    <a:lnTo>
                      <a:pt x="1770" y="1856"/>
                    </a:lnTo>
                    <a:lnTo>
                      <a:pt x="1910" y="1866"/>
                    </a:lnTo>
                    <a:lnTo>
                      <a:pt x="1980" y="1867"/>
                    </a:lnTo>
                    <a:lnTo>
                      <a:pt x="1994" y="1867"/>
                    </a:lnTo>
                    <a:lnTo>
                      <a:pt x="19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id="{8A24DE89-46DF-9828-380B-A7DE62FCC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4239"/>
                <a:ext cx="223" cy="345"/>
              </a:xfrm>
              <a:custGeom>
                <a:avLst/>
                <a:gdLst>
                  <a:gd name="T0" fmla="*/ 558 w 1116"/>
                  <a:gd name="T1" fmla="*/ 1728 h 1728"/>
                  <a:gd name="T2" fmla="*/ 529 w 1116"/>
                  <a:gd name="T3" fmla="*/ 1728 h 1728"/>
                  <a:gd name="T4" fmla="*/ 474 w 1116"/>
                  <a:gd name="T5" fmla="*/ 1722 h 1728"/>
                  <a:gd name="T6" fmla="*/ 419 w 1116"/>
                  <a:gd name="T7" fmla="*/ 1711 h 1728"/>
                  <a:gd name="T8" fmla="*/ 367 w 1116"/>
                  <a:gd name="T9" fmla="*/ 1695 h 1728"/>
                  <a:gd name="T10" fmla="*/ 317 w 1116"/>
                  <a:gd name="T11" fmla="*/ 1674 h 1728"/>
                  <a:gd name="T12" fmla="*/ 270 w 1116"/>
                  <a:gd name="T13" fmla="*/ 1647 h 1728"/>
                  <a:gd name="T14" fmla="*/ 225 w 1116"/>
                  <a:gd name="T15" fmla="*/ 1617 h 1728"/>
                  <a:gd name="T16" fmla="*/ 183 w 1116"/>
                  <a:gd name="T17" fmla="*/ 1583 h 1728"/>
                  <a:gd name="T18" fmla="*/ 145 w 1116"/>
                  <a:gd name="T19" fmla="*/ 1545 h 1728"/>
                  <a:gd name="T20" fmla="*/ 111 w 1116"/>
                  <a:gd name="T21" fmla="*/ 1504 h 1728"/>
                  <a:gd name="T22" fmla="*/ 82 w 1116"/>
                  <a:gd name="T23" fmla="*/ 1459 h 1728"/>
                  <a:gd name="T24" fmla="*/ 55 w 1116"/>
                  <a:gd name="T25" fmla="*/ 1412 h 1728"/>
                  <a:gd name="T26" fmla="*/ 35 w 1116"/>
                  <a:gd name="T27" fmla="*/ 1362 h 1728"/>
                  <a:gd name="T28" fmla="*/ 18 w 1116"/>
                  <a:gd name="T29" fmla="*/ 1310 h 1728"/>
                  <a:gd name="T30" fmla="*/ 6 w 1116"/>
                  <a:gd name="T31" fmla="*/ 1255 h 1728"/>
                  <a:gd name="T32" fmla="*/ 1 w 1116"/>
                  <a:gd name="T33" fmla="*/ 1199 h 1728"/>
                  <a:gd name="T34" fmla="*/ 0 w 1116"/>
                  <a:gd name="T35" fmla="*/ 1171 h 1728"/>
                  <a:gd name="T36" fmla="*/ 0 w 1116"/>
                  <a:gd name="T37" fmla="*/ 0 h 1728"/>
                  <a:gd name="T38" fmla="*/ 1116 w 1116"/>
                  <a:gd name="T3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6" h="1728">
                    <a:moveTo>
                      <a:pt x="558" y="1728"/>
                    </a:moveTo>
                    <a:lnTo>
                      <a:pt x="529" y="1728"/>
                    </a:lnTo>
                    <a:lnTo>
                      <a:pt x="474" y="1722"/>
                    </a:lnTo>
                    <a:lnTo>
                      <a:pt x="419" y="1711"/>
                    </a:lnTo>
                    <a:lnTo>
                      <a:pt x="367" y="1695"/>
                    </a:lnTo>
                    <a:lnTo>
                      <a:pt x="317" y="1674"/>
                    </a:lnTo>
                    <a:lnTo>
                      <a:pt x="270" y="1647"/>
                    </a:lnTo>
                    <a:lnTo>
                      <a:pt x="225" y="1617"/>
                    </a:lnTo>
                    <a:lnTo>
                      <a:pt x="183" y="1583"/>
                    </a:lnTo>
                    <a:lnTo>
                      <a:pt x="145" y="1545"/>
                    </a:lnTo>
                    <a:lnTo>
                      <a:pt x="111" y="1504"/>
                    </a:lnTo>
                    <a:lnTo>
                      <a:pt x="82" y="1459"/>
                    </a:lnTo>
                    <a:lnTo>
                      <a:pt x="55" y="1412"/>
                    </a:lnTo>
                    <a:lnTo>
                      <a:pt x="35" y="1362"/>
                    </a:lnTo>
                    <a:lnTo>
                      <a:pt x="18" y="1310"/>
                    </a:lnTo>
                    <a:lnTo>
                      <a:pt x="6" y="1255"/>
                    </a:lnTo>
                    <a:lnTo>
                      <a:pt x="1" y="1199"/>
                    </a:lnTo>
                    <a:lnTo>
                      <a:pt x="0" y="1171"/>
                    </a:lnTo>
                    <a:lnTo>
                      <a:pt x="0" y="0"/>
                    </a:lnTo>
                    <a:lnTo>
                      <a:pt x="1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3ECAAF65-6CF5-3B32-72FF-AD59069C9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1" y="4270"/>
                <a:ext cx="5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30">
                <a:extLst>
                  <a:ext uri="{FF2B5EF4-FFF2-40B4-BE49-F238E27FC236}">
                    <a16:creationId xmlns:a16="http://schemas.microsoft.com/office/drawing/2014/main" id="{6D385FA2-6DB4-00C3-C219-C839DEB67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31">
                <a:extLst>
                  <a:ext uri="{FF2B5EF4-FFF2-40B4-BE49-F238E27FC236}">
                    <a16:creationId xmlns:a16="http://schemas.microsoft.com/office/drawing/2014/main" id="{9BF746E1-B7BA-0F29-569E-934E580F1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4270"/>
                <a:ext cx="56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32">
                <a:extLst>
                  <a:ext uri="{FF2B5EF4-FFF2-40B4-BE49-F238E27FC236}">
                    <a16:creationId xmlns:a16="http://schemas.microsoft.com/office/drawing/2014/main" id="{E3807DF2-A30E-3F73-3E7B-2CB26E6DA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4030"/>
                <a:ext cx="505" cy="55"/>
              </a:xfrm>
              <a:prstGeom prst="rect">
                <a:avLst/>
              </a:pr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0749EF62-D722-E8E8-B250-FFA3766B5B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9" y="2828"/>
                <a:ext cx="1784" cy="1784"/>
              </a:xfrm>
              <a:custGeom>
                <a:avLst/>
                <a:gdLst>
                  <a:gd name="T0" fmla="*/ 7890 w 8922"/>
                  <a:gd name="T1" fmla="*/ 8635 h 8922"/>
                  <a:gd name="T2" fmla="*/ 6371 w 8922"/>
                  <a:gd name="T3" fmla="*/ 5925 h 8922"/>
                  <a:gd name="T4" fmla="*/ 8637 w 8922"/>
                  <a:gd name="T5" fmla="*/ 8222 h 8922"/>
                  <a:gd name="T6" fmla="*/ 6469 w 8922"/>
                  <a:gd name="T7" fmla="*/ 5075 h 8922"/>
                  <a:gd name="T8" fmla="*/ 6218 w 8922"/>
                  <a:gd name="T9" fmla="*/ 5186 h 8922"/>
                  <a:gd name="T10" fmla="*/ 2975 w 8922"/>
                  <a:gd name="T11" fmla="*/ 1894 h 8922"/>
                  <a:gd name="T12" fmla="*/ 3304 w 8922"/>
                  <a:gd name="T13" fmla="*/ 1266 h 8922"/>
                  <a:gd name="T14" fmla="*/ 3801 w 8922"/>
                  <a:gd name="T15" fmla="*/ 764 h 8922"/>
                  <a:gd name="T16" fmla="*/ 4323 w 8922"/>
                  <a:gd name="T17" fmla="*/ 466 h 8922"/>
                  <a:gd name="T18" fmla="*/ 5017 w 8922"/>
                  <a:gd name="T19" fmla="*/ 293 h 8922"/>
                  <a:gd name="T20" fmla="*/ 5712 w 8922"/>
                  <a:gd name="T21" fmla="*/ 325 h 8922"/>
                  <a:gd name="T22" fmla="*/ 6364 w 8922"/>
                  <a:gd name="T23" fmla="*/ 552 h 8922"/>
                  <a:gd name="T24" fmla="*/ 6928 w 8922"/>
                  <a:gd name="T25" fmla="*/ 960 h 8922"/>
                  <a:gd name="T26" fmla="*/ 7360 w 8922"/>
                  <a:gd name="T27" fmla="*/ 1534 h 8922"/>
                  <a:gd name="T28" fmla="*/ 7581 w 8922"/>
                  <a:gd name="T29" fmla="*/ 2101 h 8922"/>
                  <a:gd name="T30" fmla="*/ 7649 w 8922"/>
                  <a:gd name="T31" fmla="*/ 2802 h 8922"/>
                  <a:gd name="T32" fmla="*/ 7517 w 8922"/>
                  <a:gd name="T33" fmla="*/ 3480 h 8922"/>
                  <a:gd name="T34" fmla="*/ 7199 w 8922"/>
                  <a:gd name="T35" fmla="*/ 4094 h 8922"/>
                  <a:gd name="T36" fmla="*/ 6705 w 8922"/>
                  <a:gd name="T37" fmla="*/ 4598 h 8922"/>
                  <a:gd name="T38" fmla="*/ 6075 w 8922"/>
                  <a:gd name="T39" fmla="*/ 4943 h 8922"/>
                  <a:gd name="T40" fmla="*/ 5008 w 8922"/>
                  <a:gd name="T41" fmla="*/ 5083 h 8922"/>
                  <a:gd name="T42" fmla="*/ 4039 w 8922"/>
                  <a:gd name="T43" fmla="*/ 4763 h 8922"/>
                  <a:gd name="T44" fmla="*/ 3288 w 8922"/>
                  <a:gd name="T45" fmla="*/ 4082 h 8922"/>
                  <a:gd name="T46" fmla="*/ 2877 w 8922"/>
                  <a:gd name="T47" fmla="*/ 3143 h 8922"/>
                  <a:gd name="T48" fmla="*/ 2927 w 8922"/>
                  <a:gd name="T49" fmla="*/ 2047 h 8922"/>
                  <a:gd name="T50" fmla="*/ 5382 w 8922"/>
                  <a:gd name="T51" fmla="*/ 8493 h 8922"/>
                  <a:gd name="T52" fmla="*/ 1255 w 8922"/>
                  <a:gd name="T53" fmla="*/ 8643 h 8922"/>
                  <a:gd name="T54" fmla="*/ 1394 w 8922"/>
                  <a:gd name="T55" fmla="*/ 8225 h 8922"/>
                  <a:gd name="T56" fmla="*/ 2586 w 8922"/>
                  <a:gd name="T57" fmla="*/ 3030 h 8922"/>
                  <a:gd name="T58" fmla="*/ 2161 w 8922"/>
                  <a:gd name="T59" fmla="*/ 3596 h 8922"/>
                  <a:gd name="T60" fmla="*/ 3108 w 8922"/>
                  <a:gd name="T61" fmla="*/ 4319 h 8922"/>
                  <a:gd name="T62" fmla="*/ 2175 w 8922"/>
                  <a:gd name="T63" fmla="*/ 4796 h 8922"/>
                  <a:gd name="T64" fmla="*/ 4667 w 8922"/>
                  <a:gd name="T65" fmla="*/ 5301 h 8922"/>
                  <a:gd name="T66" fmla="*/ 5479 w 8922"/>
                  <a:gd name="T67" fmla="*/ 8225 h 8922"/>
                  <a:gd name="T68" fmla="*/ 960 w 8922"/>
                  <a:gd name="T69" fmla="*/ 8550 h 8922"/>
                  <a:gd name="T70" fmla="*/ 570 w 8922"/>
                  <a:gd name="T71" fmla="*/ 8624 h 8922"/>
                  <a:gd name="T72" fmla="*/ 280 w 8922"/>
                  <a:gd name="T73" fmla="*/ 8267 h 8922"/>
                  <a:gd name="T74" fmla="*/ 7361 w 8922"/>
                  <a:gd name="T75" fmla="*/ 5117 h 8922"/>
                  <a:gd name="T76" fmla="*/ 7348 w 8922"/>
                  <a:gd name="T77" fmla="*/ 4367 h 8922"/>
                  <a:gd name="T78" fmla="*/ 7907 w 8922"/>
                  <a:gd name="T79" fmla="*/ 3150 h 8922"/>
                  <a:gd name="T80" fmla="*/ 7905 w 8922"/>
                  <a:gd name="T81" fmla="*/ 2182 h 8922"/>
                  <a:gd name="T82" fmla="*/ 7681 w 8922"/>
                  <a:gd name="T83" fmla="*/ 1504 h 8922"/>
                  <a:gd name="T84" fmla="*/ 7314 w 8922"/>
                  <a:gd name="T85" fmla="*/ 945 h 8922"/>
                  <a:gd name="T86" fmla="*/ 6723 w 8922"/>
                  <a:gd name="T87" fmla="*/ 431 h 8922"/>
                  <a:gd name="T88" fmla="*/ 6021 w 8922"/>
                  <a:gd name="T89" fmla="*/ 110 h 8922"/>
                  <a:gd name="T90" fmla="*/ 5254 w 8922"/>
                  <a:gd name="T91" fmla="*/ 0 h 8922"/>
                  <a:gd name="T92" fmla="*/ 4472 w 8922"/>
                  <a:gd name="T93" fmla="*/ 115 h 8922"/>
                  <a:gd name="T94" fmla="*/ 3820 w 8922"/>
                  <a:gd name="T95" fmla="*/ 411 h 8922"/>
                  <a:gd name="T96" fmla="*/ 3118 w 8922"/>
                  <a:gd name="T97" fmla="*/ 1044 h 8922"/>
                  <a:gd name="T98" fmla="*/ 2681 w 8922"/>
                  <a:gd name="T99" fmla="*/ 1894 h 8922"/>
                  <a:gd name="T100" fmla="*/ 0 w 8922"/>
                  <a:gd name="T101" fmla="*/ 6915 h 8922"/>
                  <a:gd name="T102" fmla="*/ 68 w 8922"/>
                  <a:gd name="T103" fmla="*/ 8529 h 8922"/>
                  <a:gd name="T104" fmla="*/ 334 w 8922"/>
                  <a:gd name="T105" fmla="*/ 8822 h 8922"/>
                  <a:gd name="T106" fmla="*/ 697 w 8922"/>
                  <a:gd name="T107" fmla="*/ 8922 h 8922"/>
                  <a:gd name="T108" fmla="*/ 5365 w 8922"/>
                  <a:gd name="T109" fmla="*/ 8854 h 8922"/>
                  <a:gd name="T110" fmla="*/ 5659 w 8922"/>
                  <a:gd name="T111" fmla="*/ 8589 h 8922"/>
                  <a:gd name="T112" fmla="*/ 5758 w 8922"/>
                  <a:gd name="T113" fmla="*/ 8225 h 8922"/>
                  <a:gd name="T114" fmla="*/ 5981 w 8922"/>
                  <a:gd name="T115" fmla="*/ 5827 h 8922"/>
                  <a:gd name="T116" fmla="*/ 7700 w 8922"/>
                  <a:gd name="T117" fmla="*/ 8868 h 8922"/>
                  <a:gd name="T118" fmla="*/ 8001 w 8922"/>
                  <a:gd name="T119" fmla="*/ 8915 h 8922"/>
                  <a:gd name="T120" fmla="*/ 8710 w 8922"/>
                  <a:gd name="T121" fmla="*/ 8576 h 8922"/>
                  <a:gd name="T122" fmla="*/ 8915 w 8922"/>
                  <a:gd name="T123" fmla="*/ 8090 h 8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22" h="8922">
                    <a:moveTo>
                      <a:pt x="8532" y="8364"/>
                    </a:moveTo>
                    <a:lnTo>
                      <a:pt x="8030" y="8615"/>
                    </a:lnTo>
                    <a:lnTo>
                      <a:pt x="8011" y="8624"/>
                    </a:lnTo>
                    <a:lnTo>
                      <a:pt x="7972" y="8637"/>
                    </a:lnTo>
                    <a:lnTo>
                      <a:pt x="7931" y="8640"/>
                    </a:lnTo>
                    <a:lnTo>
                      <a:pt x="7890" y="8635"/>
                    </a:lnTo>
                    <a:lnTo>
                      <a:pt x="7850" y="8622"/>
                    </a:lnTo>
                    <a:lnTo>
                      <a:pt x="7815" y="8601"/>
                    </a:lnTo>
                    <a:lnTo>
                      <a:pt x="7784" y="8573"/>
                    </a:lnTo>
                    <a:lnTo>
                      <a:pt x="7760" y="8537"/>
                    </a:lnTo>
                    <a:lnTo>
                      <a:pt x="7751" y="8517"/>
                    </a:lnTo>
                    <a:lnTo>
                      <a:pt x="6371" y="5925"/>
                    </a:lnTo>
                    <a:lnTo>
                      <a:pt x="7249" y="5478"/>
                    </a:lnTo>
                    <a:lnTo>
                      <a:pt x="8616" y="8086"/>
                    </a:lnTo>
                    <a:lnTo>
                      <a:pt x="8625" y="8103"/>
                    </a:lnTo>
                    <a:lnTo>
                      <a:pt x="8638" y="8142"/>
                    </a:lnTo>
                    <a:lnTo>
                      <a:pt x="8641" y="8182"/>
                    </a:lnTo>
                    <a:lnTo>
                      <a:pt x="8637" y="8222"/>
                    </a:lnTo>
                    <a:lnTo>
                      <a:pt x="8625" y="8259"/>
                    </a:lnTo>
                    <a:lnTo>
                      <a:pt x="8606" y="8295"/>
                    </a:lnTo>
                    <a:lnTo>
                      <a:pt x="8581" y="8326"/>
                    </a:lnTo>
                    <a:lnTo>
                      <a:pt x="8550" y="8353"/>
                    </a:lnTo>
                    <a:lnTo>
                      <a:pt x="8532" y="8364"/>
                    </a:lnTo>
                    <a:close/>
                    <a:moveTo>
                      <a:pt x="6469" y="5075"/>
                    </a:moveTo>
                    <a:lnTo>
                      <a:pt x="6530" y="5043"/>
                    </a:lnTo>
                    <a:lnTo>
                      <a:pt x="6640" y="4981"/>
                    </a:lnTo>
                    <a:lnTo>
                      <a:pt x="6692" y="4949"/>
                    </a:lnTo>
                    <a:lnTo>
                      <a:pt x="6901" y="5353"/>
                    </a:lnTo>
                    <a:lnTo>
                      <a:pt x="6427" y="5590"/>
                    </a:lnTo>
                    <a:lnTo>
                      <a:pt x="6218" y="5186"/>
                    </a:lnTo>
                    <a:lnTo>
                      <a:pt x="6254" y="5175"/>
                    </a:lnTo>
                    <a:lnTo>
                      <a:pt x="6322" y="5149"/>
                    </a:lnTo>
                    <a:lnTo>
                      <a:pt x="6415" y="5106"/>
                    </a:lnTo>
                    <a:lnTo>
                      <a:pt x="6469" y="5075"/>
                    </a:lnTo>
                    <a:close/>
                    <a:moveTo>
                      <a:pt x="2956" y="1952"/>
                    </a:moveTo>
                    <a:lnTo>
                      <a:pt x="2975" y="1894"/>
                    </a:lnTo>
                    <a:lnTo>
                      <a:pt x="3017" y="1783"/>
                    </a:lnTo>
                    <a:lnTo>
                      <a:pt x="3064" y="1673"/>
                    </a:lnTo>
                    <a:lnTo>
                      <a:pt x="3117" y="1566"/>
                    </a:lnTo>
                    <a:lnTo>
                      <a:pt x="3174" y="1463"/>
                    </a:lnTo>
                    <a:lnTo>
                      <a:pt x="3237" y="1362"/>
                    </a:lnTo>
                    <a:lnTo>
                      <a:pt x="3304" y="1266"/>
                    </a:lnTo>
                    <a:lnTo>
                      <a:pt x="3376" y="1173"/>
                    </a:lnTo>
                    <a:lnTo>
                      <a:pt x="3453" y="1083"/>
                    </a:lnTo>
                    <a:lnTo>
                      <a:pt x="3533" y="997"/>
                    </a:lnTo>
                    <a:lnTo>
                      <a:pt x="3618" y="916"/>
                    </a:lnTo>
                    <a:lnTo>
                      <a:pt x="3708" y="838"/>
                    </a:lnTo>
                    <a:lnTo>
                      <a:pt x="3801" y="764"/>
                    </a:lnTo>
                    <a:lnTo>
                      <a:pt x="3897" y="696"/>
                    </a:lnTo>
                    <a:lnTo>
                      <a:pt x="3997" y="631"/>
                    </a:lnTo>
                    <a:lnTo>
                      <a:pt x="4101" y="572"/>
                    </a:lnTo>
                    <a:lnTo>
                      <a:pt x="4154" y="544"/>
                    </a:lnTo>
                    <a:lnTo>
                      <a:pt x="4211" y="516"/>
                    </a:lnTo>
                    <a:lnTo>
                      <a:pt x="4323" y="466"/>
                    </a:lnTo>
                    <a:lnTo>
                      <a:pt x="4436" y="422"/>
                    </a:lnTo>
                    <a:lnTo>
                      <a:pt x="4551" y="385"/>
                    </a:lnTo>
                    <a:lnTo>
                      <a:pt x="4667" y="352"/>
                    </a:lnTo>
                    <a:lnTo>
                      <a:pt x="4784" y="326"/>
                    </a:lnTo>
                    <a:lnTo>
                      <a:pt x="4900" y="306"/>
                    </a:lnTo>
                    <a:lnTo>
                      <a:pt x="5017" y="293"/>
                    </a:lnTo>
                    <a:lnTo>
                      <a:pt x="5134" y="284"/>
                    </a:lnTo>
                    <a:lnTo>
                      <a:pt x="5251" y="281"/>
                    </a:lnTo>
                    <a:lnTo>
                      <a:pt x="5367" y="284"/>
                    </a:lnTo>
                    <a:lnTo>
                      <a:pt x="5483" y="293"/>
                    </a:lnTo>
                    <a:lnTo>
                      <a:pt x="5598" y="306"/>
                    </a:lnTo>
                    <a:lnTo>
                      <a:pt x="5712" y="325"/>
                    </a:lnTo>
                    <a:lnTo>
                      <a:pt x="5825" y="350"/>
                    </a:lnTo>
                    <a:lnTo>
                      <a:pt x="5936" y="381"/>
                    </a:lnTo>
                    <a:lnTo>
                      <a:pt x="6046" y="415"/>
                    </a:lnTo>
                    <a:lnTo>
                      <a:pt x="6154" y="456"/>
                    </a:lnTo>
                    <a:lnTo>
                      <a:pt x="6260" y="502"/>
                    </a:lnTo>
                    <a:lnTo>
                      <a:pt x="6364" y="552"/>
                    </a:lnTo>
                    <a:lnTo>
                      <a:pt x="6465" y="608"/>
                    </a:lnTo>
                    <a:lnTo>
                      <a:pt x="6563" y="669"/>
                    </a:lnTo>
                    <a:lnTo>
                      <a:pt x="6659" y="734"/>
                    </a:lnTo>
                    <a:lnTo>
                      <a:pt x="6752" y="805"/>
                    </a:lnTo>
                    <a:lnTo>
                      <a:pt x="6841" y="879"/>
                    </a:lnTo>
                    <a:lnTo>
                      <a:pt x="6928" y="960"/>
                    </a:lnTo>
                    <a:lnTo>
                      <a:pt x="7011" y="1044"/>
                    </a:lnTo>
                    <a:lnTo>
                      <a:pt x="7089" y="1133"/>
                    </a:lnTo>
                    <a:lnTo>
                      <a:pt x="7163" y="1226"/>
                    </a:lnTo>
                    <a:lnTo>
                      <a:pt x="7233" y="1325"/>
                    </a:lnTo>
                    <a:lnTo>
                      <a:pt x="7299" y="1427"/>
                    </a:lnTo>
                    <a:lnTo>
                      <a:pt x="7360" y="1534"/>
                    </a:lnTo>
                    <a:lnTo>
                      <a:pt x="7389" y="1589"/>
                    </a:lnTo>
                    <a:lnTo>
                      <a:pt x="7416" y="1645"/>
                    </a:lnTo>
                    <a:lnTo>
                      <a:pt x="7467" y="1757"/>
                    </a:lnTo>
                    <a:lnTo>
                      <a:pt x="7511" y="1871"/>
                    </a:lnTo>
                    <a:lnTo>
                      <a:pt x="7548" y="1986"/>
                    </a:lnTo>
                    <a:lnTo>
                      <a:pt x="7581" y="2101"/>
                    </a:lnTo>
                    <a:lnTo>
                      <a:pt x="7606" y="2218"/>
                    </a:lnTo>
                    <a:lnTo>
                      <a:pt x="7627" y="2335"/>
                    </a:lnTo>
                    <a:lnTo>
                      <a:pt x="7640" y="2452"/>
                    </a:lnTo>
                    <a:lnTo>
                      <a:pt x="7649" y="2569"/>
                    </a:lnTo>
                    <a:lnTo>
                      <a:pt x="7652" y="2686"/>
                    </a:lnTo>
                    <a:lnTo>
                      <a:pt x="7649" y="2802"/>
                    </a:lnTo>
                    <a:lnTo>
                      <a:pt x="7640" y="2918"/>
                    </a:lnTo>
                    <a:lnTo>
                      <a:pt x="7627" y="3033"/>
                    </a:lnTo>
                    <a:lnTo>
                      <a:pt x="7607" y="3147"/>
                    </a:lnTo>
                    <a:lnTo>
                      <a:pt x="7583" y="3260"/>
                    </a:lnTo>
                    <a:lnTo>
                      <a:pt x="7552" y="3371"/>
                    </a:lnTo>
                    <a:lnTo>
                      <a:pt x="7517" y="3480"/>
                    </a:lnTo>
                    <a:lnTo>
                      <a:pt x="7477" y="3588"/>
                    </a:lnTo>
                    <a:lnTo>
                      <a:pt x="7431" y="3695"/>
                    </a:lnTo>
                    <a:lnTo>
                      <a:pt x="7381" y="3798"/>
                    </a:lnTo>
                    <a:lnTo>
                      <a:pt x="7324" y="3900"/>
                    </a:lnTo>
                    <a:lnTo>
                      <a:pt x="7264" y="3998"/>
                    </a:lnTo>
                    <a:lnTo>
                      <a:pt x="7199" y="4094"/>
                    </a:lnTo>
                    <a:lnTo>
                      <a:pt x="7128" y="4187"/>
                    </a:lnTo>
                    <a:lnTo>
                      <a:pt x="7053" y="4276"/>
                    </a:lnTo>
                    <a:lnTo>
                      <a:pt x="6973" y="4363"/>
                    </a:lnTo>
                    <a:lnTo>
                      <a:pt x="6888" y="4444"/>
                    </a:lnTo>
                    <a:lnTo>
                      <a:pt x="6800" y="4524"/>
                    </a:lnTo>
                    <a:lnTo>
                      <a:pt x="6705" y="4598"/>
                    </a:lnTo>
                    <a:lnTo>
                      <a:pt x="6608" y="4668"/>
                    </a:lnTo>
                    <a:lnTo>
                      <a:pt x="6506" y="4734"/>
                    </a:lnTo>
                    <a:lnTo>
                      <a:pt x="6398" y="4795"/>
                    </a:lnTo>
                    <a:lnTo>
                      <a:pt x="6344" y="4824"/>
                    </a:lnTo>
                    <a:lnTo>
                      <a:pt x="6255" y="4868"/>
                    </a:lnTo>
                    <a:lnTo>
                      <a:pt x="6075" y="4943"/>
                    </a:lnTo>
                    <a:lnTo>
                      <a:pt x="5896" y="5003"/>
                    </a:lnTo>
                    <a:lnTo>
                      <a:pt x="5716" y="5048"/>
                    </a:lnTo>
                    <a:lnTo>
                      <a:pt x="5537" y="5077"/>
                    </a:lnTo>
                    <a:lnTo>
                      <a:pt x="5359" y="5093"/>
                    </a:lnTo>
                    <a:lnTo>
                      <a:pt x="5182" y="5095"/>
                    </a:lnTo>
                    <a:lnTo>
                      <a:pt x="5008" y="5083"/>
                    </a:lnTo>
                    <a:lnTo>
                      <a:pt x="4836" y="5059"/>
                    </a:lnTo>
                    <a:lnTo>
                      <a:pt x="4668" y="5022"/>
                    </a:lnTo>
                    <a:lnTo>
                      <a:pt x="4503" y="4974"/>
                    </a:lnTo>
                    <a:lnTo>
                      <a:pt x="4343" y="4915"/>
                    </a:lnTo>
                    <a:lnTo>
                      <a:pt x="4189" y="4844"/>
                    </a:lnTo>
                    <a:lnTo>
                      <a:pt x="4039" y="4763"/>
                    </a:lnTo>
                    <a:lnTo>
                      <a:pt x="3895" y="4671"/>
                    </a:lnTo>
                    <a:lnTo>
                      <a:pt x="3758" y="4571"/>
                    </a:lnTo>
                    <a:lnTo>
                      <a:pt x="3628" y="4461"/>
                    </a:lnTo>
                    <a:lnTo>
                      <a:pt x="3507" y="4343"/>
                    </a:lnTo>
                    <a:lnTo>
                      <a:pt x="3393" y="4216"/>
                    </a:lnTo>
                    <a:lnTo>
                      <a:pt x="3288" y="4082"/>
                    </a:lnTo>
                    <a:lnTo>
                      <a:pt x="3192" y="3940"/>
                    </a:lnTo>
                    <a:lnTo>
                      <a:pt x="3108" y="3793"/>
                    </a:lnTo>
                    <a:lnTo>
                      <a:pt x="3032" y="3638"/>
                    </a:lnTo>
                    <a:lnTo>
                      <a:pt x="2968" y="3478"/>
                    </a:lnTo>
                    <a:lnTo>
                      <a:pt x="2917" y="3313"/>
                    </a:lnTo>
                    <a:lnTo>
                      <a:pt x="2877" y="3143"/>
                    </a:lnTo>
                    <a:lnTo>
                      <a:pt x="2850" y="2968"/>
                    </a:lnTo>
                    <a:lnTo>
                      <a:pt x="2837" y="2790"/>
                    </a:lnTo>
                    <a:lnTo>
                      <a:pt x="2837" y="2608"/>
                    </a:lnTo>
                    <a:lnTo>
                      <a:pt x="2851" y="2423"/>
                    </a:lnTo>
                    <a:lnTo>
                      <a:pt x="2881" y="2236"/>
                    </a:lnTo>
                    <a:lnTo>
                      <a:pt x="2927" y="2047"/>
                    </a:lnTo>
                    <a:lnTo>
                      <a:pt x="2956" y="1952"/>
                    </a:lnTo>
                    <a:close/>
                    <a:moveTo>
                      <a:pt x="5479" y="8225"/>
                    </a:moveTo>
                    <a:lnTo>
                      <a:pt x="5478" y="8269"/>
                    </a:lnTo>
                    <a:lnTo>
                      <a:pt x="5460" y="8351"/>
                    </a:lnTo>
                    <a:lnTo>
                      <a:pt x="5428" y="8427"/>
                    </a:lnTo>
                    <a:lnTo>
                      <a:pt x="5382" y="8493"/>
                    </a:lnTo>
                    <a:lnTo>
                      <a:pt x="5324" y="8550"/>
                    </a:lnTo>
                    <a:lnTo>
                      <a:pt x="5257" y="8594"/>
                    </a:lnTo>
                    <a:lnTo>
                      <a:pt x="5182" y="8625"/>
                    </a:lnTo>
                    <a:lnTo>
                      <a:pt x="5103" y="8641"/>
                    </a:lnTo>
                    <a:lnTo>
                      <a:pt x="5061" y="8643"/>
                    </a:lnTo>
                    <a:lnTo>
                      <a:pt x="1255" y="8643"/>
                    </a:lnTo>
                    <a:lnTo>
                      <a:pt x="1285" y="8600"/>
                    </a:lnTo>
                    <a:lnTo>
                      <a:pt x="1336" y="8502"/>
                    </a:lnTo>
                    <a:lnTo>
                      <a:pt x="1373" y="8395"/>
                    </a:lnTo>
                    <a:lnTo>
                      <a:pt x="1389" y="8310"/>
                    </a:lnTo>
                    <a:lnTo>
                      <a:pt x="1394" y="8253"/>
                    </a:lnTo>
                    <a:lnTo>
                      <a:pt x="1394" y="8225"/>
                    </a:lnTo>
                    <a:lnTo>
                      <a:pt x="1394" y="2579"/>
                    </a:lnTo>
                    <a:lnTo>
                      <a:pt x="2565" y="2579"/>
                    </a:lnTo>
                    <a:lnTo>
                      <a:pt x="2563" y="2644"/>
                    </a:lnTo>
                    <a:lnTo>
                      <a:pt x="2565" y="2774"/>
                    </a:lnTo>
                    <a:lnTo>
                      <a:pt x="2572" y="2902"/>
                    </a:lnTo>
                    <a:lnTo>
                      <a:pt x="2586" y="3030"/>
                    </a:lnTo>
                    <a:lnTo>
                      <a:pt x="2606" y="3156"/>
                    </a:lnTo>
                    <a:lnTo>
                      <a:pt x="2631" y="3283"/>
                    </a:lnTo>
                    <a:lnTo>
                      <a:pt x="2661" y="3408"/>
                    </a:lnTo>
                    <a:lnTo>
                      <a:pt x="2698" y="3534"/>
                    </a:lnTo>
                    <a:lnTo>
                      <a:pt x="2719" y="3596"/>
                    </a:lnTo>
                    <a:lnTo>
                      <a:pt x="2161" y="3596"/>
                    </a:lnTo>
                    <a:lnTo>
                      <a:pt x="2161" y="3876"/>
                    </a:lnTo>
                    <a:lnTo>
                      <a:pt x="2830" y="3876"/>
                    </a:lnTo>
                    <a:lnTo>
                      <a:pt x="2865" y="3942"/>
                    </a:lnTo>
                    <a:lnTo>
                      <a:pt x="2939" y="4073"/>
                    </a:lnTo>
                    <a:lnTo>
                      <a:pt x="3020" y="4199"/>
                    </a:lnTo>
                    <a:lnTo>
                      <a:pt x="3108" y="4319"/>
                    </a:lnTo>
                    <a:lnTo>
                      <a:pt x="3202" y="4434"/>
                    </a:lnTo>
                    <a:lnTo>
                      <a:pt x="3302" y="4544"/>
                    </a:lnTo>
                    <a:lnTo>
                      <a:pt x="3410" y="4648"/>
                    </a:lnTo>
                    <a:lnTo>
                      <a:pt x="3524" y="4748"/>
                    </a:lnTo>
                    <a:lnTo>
                      <a:pt x="3583" y="4796"/>
                    </a:lnTo>
                    <a:lnTo>
                      <a:pt x="2175" y="4796"/>
                    </a:lnTo>
                    <a:lnTo>
                      <a:pt x="2175" y="5075"/>
                    </a:lnTo>
                    <a:lnTo>
                      <a:pt x="4043" y="5075"/>
                    </a:lnTo>
                    <a:lnTo>
                      <a:pt x="4132" y="5118"/>
                    </a:lnTo>
                    <a:lnTo>
                      <a:pt x="4310" y="5192"/>
                    </a:lnTo>
                    <a:lnTo>
                      <a:pt x="4488" y="5252"/>
                    </a:lnTo>
                    <a:lnTo>
                      <a:pt x="4667" y="5301"/>
                    </a:lnTo>
                    <a:lnTo>
                      <a:pt x="4845" y="5334"/>
                    </a:lnTo>
                    <a:lnTo>
                      <a:pt x="5025" y="5355"/>
                    </a:lnTo>
                    <a:lnTo>
                      <a:pt x="5206" y="5363"/>
                    </a:lnTo>
                    <a:lnTo>
                      <a:pt x="5388" y="5360"/>
                    </a:lnTo>
                    <a:lnTo>
                      <a:pt x="5479" y="5353"/>
                    </a:lnTo>
                    <a:lnTo>
                      <a:pt x="5479" y="8225"/>
                    </a:lnTo>
                    <a:close/>
                    <a:moveTo>
                      <a:pt x="1116" y="8225"/>
                    </a:moveTo>
                    <a:lnTo>
                      <a:pt x="1114" y="8269"/>
                    </a:lnTo>
                    <a:lnTo>
                      <a:pt x="1097" y="8351"/>
                    </a:lnTo>
                    <a:lnTo>
                      <a:pt x="1063" y="8427"/>
                    </a:lnTo>
                    <a:lnTo>
                      <a:pt x="1017" y="8493"/>
                    </a:lnTo>
                    <a:lnTo>
                      <a:pt x="960" y="8550"/>
                    </a:lnTo>
                    <a:lnTo>
                      <a:pt x="893" y="8594"/>
                    </a:lnTo>
                    <a:lnTo>
                      <a:pt x="819" y="8625"/>
                    </a:lnTo>
                    <a:lnTo>
                      <a:pt x="738" y="8641"/>
                    </a:lnTo>
                    <a:lnTo>
                      <a:pt x="697" y="8643"/>
                    </a:lnTo>
                    <a:lnTo>
                      <a:pt x="653" y="8641"/>
                    </a:lnTo>
                    <a:lnTo>
                      <a:pt x="570" y="8624"/>
                    </a:lnTo>
                    <a:lnTo>
                      <a:pt x="495" y="8592"/>
                    </a:lnTo>
                    <a:lnTo>
                      <a:pt x="428" y="8546"/>
                    </a:lnTo>
                    <a:lnTo>
                      <a:pt x="372" y="8488"/>
                    </a:lnTo>
                    <a:lnTo>
                      <a:pt x="327" y="8420"/>
                    </a:lnTo>
                    <a:lnTo>
                      <a:pt x="297" y="8346"/>
                    </a:lnTo>
                    <a:lnTo>
                      <a:pt x="280" y="8267"/>
                    </a:lnTo>
                    <a:lnTo>
                      <a:pt x="279" y="8225"/>
                    </a:lnTo>
                    <a:lnTo>
                      <a:pt x="279" y="7193"/>
                    </a:lnTo>
                    <a:lnTo>
                      <a:pt x="1116" y="7193"/>
                    </a:lnTo>
                    <a:lnTo>
                      <a:pt x="1116" y="8225"/>
                    </a:lnTo>
                    <a:close/>
                    <a:moveTo>
                      <a:pt x="8867" y="7946"/>
                    </a:moveTo>
                    <a:lnTo>
                      <a:pt x="7361" y="5117"/>
                    </a:lnTo>
                    <a:lnTo>
                      <a:pt x="7165" y="5214"/>
                    </a:lnTo>
                    <a:lnTo>
                      <a:pt x="6943" y="4767"/>
                    </a:lnTo>
                    <a:lnTo>
                      <a:pt x="6988" y="4732"/>
                    </a:lnTo>
                    <a:lnTo>
                      <a:pt x="7075" y="4656"/>
                    </a:lnTo>
                    <a:lnTo>
                      <a:pt x="7198" y="4537"/>
                    </a:lnTo>
                    <a:lnTo>
                      <a:pt x="7348" y="4367"/>
                    </a:lnTo>
                    <a:lnTo>
                      <a:pt x="7483" y="4185"/>
                    </a:lnTo>
                    <a:lnTo>
                      <a:pt x="7603" y="3994"/>
                    </a:lnTo>
                    <a:lnTo>
                      <a:pt x="7704" y="3793"/>
                    </a:lnTo>
                    <a:lnTo>
                      <a:pt x="7790" y="3585"/>
                    </a:lnTo>
                    <a:lnTo>
                      <a:pt x="7858" y="3370"/>
                    </a:lnTo>
                    <a:lnTo>
                      <a:pt x="7907" y="3150"/>
                    </a:lnTo>
                    <a:lnTo>
                      <a:pt x="7938" y="2925"/>
                    </a:lnTo>
                    <a:lnTo>
                      <a:pt x="7951" y="2698"/>
                    </a:lnTo>
                    <a:lnTo>
                      <a:pt x="7946" y="2527"/>
                    </a:lnTo>
                    <a:lnTo>
                      <a:pt x="7937" y="2412"/>
                    </a:lnTo>
                    <a:lnTo>
                      <a:pt x="7924" y="2297"/>
                    </a:lnTo>
                    <a:lnTo>
                      <a:pt x="7905" y="2182"/>
                    </a:lnTo>
                    <a:lnTo>
                      <a:pt x="7881" y="2068"/>
                    </a:lnTo>
                    <a:lnTo>
                      <a:pt x="7851" y="1954"/>
                    </a:lnTo>
                    <a:lnTo>
                      <a:pt x="7817" y="1840"/>
                    </a:lnTo>
                    <a:lnTo>
                      <a:pt x="7777" y="1728"/>
                    </a:lnTo>
                    <a:lnTo>
                      <a:pt x="7732" y="1616"/>
                    </a:lnTo>
                    <a:lnTo>
                      <a:pt x="7681" y="1504"/>
                    </a:lnTo>
                    <a:lnTo>
                      <a:pt x="7654" y="1450"/>
                    </a:lnTo>
                    <a:lnTo>
                      <a:pt x="7621" y="1388"/>
                    </a:lnTo>
                    <a:lnTo>
                      <a:pt x="7552" y="1270"/>
                    </a:lnTo>
                    <a:lnTo>
                      <a:pt x="7477" y="1157"/>
                    </a:lnTo>
                    <a:lnTo>
                      <a:pt x="7398" y="1049"/>
                    </a:lnTo>
                    <a:lnTo>
                      <a:pt x="7314" y="945"/>
                    </a:lnTo>
                    <a:lnTo>
                      <a:pt x="7225" y="847"/>
                    </a:lnTo>
                    <a:lnTo>
                      <a:pt x="7132" y="753"/>
                    </a:lnTo>
                    <a:lnTo>
                      <a:pt x="7036" y="664"/>
                    </a:lnTo>
                    <a:lnTo>
                      <a:pt x="6934" y="581"/>
                    </a:lnTo>
                    <a:lnTo>
                      <a:pt x="6831" y="503"/>
                    </a:lnTo>
                    <a:lnTo>
                      <a:pt x="6723" y="431"/>
                    </a:lnTo>
                    <a:lnTo>
                      <a:pt x="6612" y="363"/>
                    </a:lnTo>
                    <a:lnTo>
                      <a:pt x="6498" y="301"/>
                    </a:lnTo>
                    <a:lnTo>
                      <a:pt x="6382" y="245"/>
                    </a:lnTo>
                    <a:lnTo>
                      <a:pt x="6264" y="194"/>
                    </a:lnTo>
                    <a:lnTo>
                      <a:pt x="6143" y="150"/>
                    </a:lnTo>
                    <a:lnTo>
                      <a:pt x="6021" y="110"/>
                    </a:lnTo>
                    <a:lnTo>
                      <a:pt x="5896" y="76"/>
                    </a:lnTo>
                    <a:lnTo>
                      <a:pt x="5770" y="49"/>
                    </a:lnTo>
                    <a:lnTo>
                      <a:pt x="5642" y="27"/>
                    </a:lnTo>
                    <a:lnTo>
                      <a:pt x="5513" y="13"/>
                    </a:lnTo>
                    <a:lnTo>
                      <a:pt x="5384" y="3"/>
                    </a:lnTo>
                    <a:lnTo>
                      <a:pt x="5254" y="0"/>
                    </a:lnTo>
                    <a:lnTo>
                      <a:pt x="5123" y="3"/>
                    </a:lnTo>
                    <a:lnTo>
                      <a:pt x="4993" y="13"/>
                    </a:lnTo>
                    <a:lnTo>
                      <a:pt x="4862" y="28"/>
                    </a:lnTo>
                    <a:lnTo>
                      <a:pt x="4731" y="50"/>
                    </a:lnTo>
                    <a:lnTo>
                      <a:pt x="4602" y="79"/>
                    </a:lnTo>
                    <a:lnTo>
                      <a:pt x="4472" y="115"/>
                    </a:lnTo>
                    <a:lnTo>
                      <a:pt x="4344" y="157"/>
                    </a:lnTo>
                    <a:lnTo>
                      <a:pt x="4217" y="206"/>
                    </a:lnTo>
                    <a:lnTo>
                      <a:pt x="4091" y="262"/>
                    </a:lnTo>
                    <a:lnTo>
                      <a:pt x="4029" y="293"/>
                    </a:lnTo>
                    <a:lnTo>
                      <a:pt x="3958" y="330"/>
                    </a:lnTo>
                    <a:lnTo>
                      <a:pt x="3820" y="411"/>
                    </a:lnTo>
                    <a:lnTo>
                      <a:pt x="3687" y="500"/>
                    </a:lnTo>
                    <a:lnTo>
                      <a:pt x="3559" y="595"/>
                    </a:lnTo>
                    <a:lnTo>
                      <a:pt x="3439" y="697"/>
                    </a:lnTo>
                    <a:lnTo>
                      <a:pt x="3325" y="807"/>
                    </a:lnTo>
                    <a:lnTo>
                      <a:pt x="3217" y="923"/>
                    </a:lnTo>
                    <a:lnTo>
                      <a:pt x="3118" y="1044"/>
                    </a:lnTo>
                    <a:lnTo>
                      <a:pt x="3025" y="1173"/>
                    </a:lnTo>
                    <a:lnTo>
                      <a:pt x="2939" y="1307"/>
                    </a:lnTo>
                    <a:lnTo>
                      <a:pt x="2863" y="1446"/>
                    </a:lnTo>
                    <a:lnTo>
                      <a:pt x="2794" y="1590"/>
                    </a:lnTo>
                    <a:lnTo>
                      <a:pt x="2733" y="1741"/>
                    </a:lnTo>
                    <a:lnTo>
                      <a:pt x="2681" y="1894"/>
                    </a:lnTo>
                    <a:lnTo>
                      <a:pt x="2639" y="2053"/>
                    </a:lnTo>
                    <a:lnTo>
                      <a:pt x="2606" y="2216"/>
                    </a:lnTo>
                    <a:lnTo>
                      <a:pt x="2593" y="2300"/>
                    </a:lnTo>
                    <a:lnTo>
                      <a:pt x="1116" y="2300"/>
                    </a:lnTo>
                    <a:lnTo>
                      <a:pt x="1116" y="6915"/>
                    </a:lnTo>
                    <a:lnTo>
                      <a:pt x="0" y="6915"/>
                    </a:lnTo>
                    <a:lnTo>
                      <a:pt x="0" y="8225"/>
                    </a:lnTo>
                    <a:lnTo>
                      <a:pt x="1" y="8261"/>
                    </a:lnTo>
                    <a:lnTo>
                      <a:pt x="7" y="8332"/>
                    </a:lnTo>
                    <a:lnTo>
                      <a:pt x="21" y="8400"/>
                    </a:lnTo>
                    <a:lnTo>
                      <a:pt x="42" y="8466"/>
                    </a:lnTo>
                    <a:lnTo>
                      <a:pt x="68" y="8529"/>
                    </a:lnTo>
                    <a:lnTo>
                      <a:pt x="99" y="8589"/>
                    </a:lnTo>
                    <a:lnTo>
                      <a:pt x="137" y="8644"/>
                    </a:lnTo>
                    <a:lnTo>
                      <a:pt x="179" y="8695"/>
                    </a:lnTo>
                    <a:lnTo>
                      <a:pt x="226" y="8742"/>
                    </a:lnTo>
                    <a:lnTo>
                      <a:pt x="277" y="8785"/>
                    </a:lnTo>
                    <a:lnTo>
                      <a:pt x="334" y="8822"/>
                    </a:lnTo>
                    <a:lnTo>
                      <a:pt x="392" y="8854"/>
                    </a:lnTo>
                    <a:lnTo>
                      <a:pt x="455" y="8880"/>
                    </a:lnTo>
                    <a:lnTo>
                      <a:pt x="521" y="8900"/>
                    </a:lnTo>
                    <a:lnTo>
                      <a:pt x="590" y="8914"/>
                    </a:lnTo>
                    <a:lnTo>
                      <a:pt x="661" y="8921"/>
                    </a:lnTo>
                    <a:lnTo>
                      <a:pt x="697" y="8922"/>
                    </a:lnTo>
                    <a:lnTo>
                      <a:pt x="5061" y="8922"/>
                    </a:lnTo>
                    <a:lnTo>
                      <a:pt x="5097" y="8921"/>
                    </a:lnTo>
                    <a:lnTo>
                      <a:pt x="5168" y="8914"/>
                    </a:lnTo>
                    <a:lnTo>
                      <a:pt x="5236" y="8900"/>
                    </a:lnTo>
                    <a:lnTo>
                      <a:pt x="5302" y="8880"/>
                    </a:lnTo>
                    <a:lnTo>
                      <a:pt x="5365" y="8854"/>
                    </a:lnTo>
                    <a:lnTo>
                      <a:pt x="5425" y="8822"/>
                    </a:lnTo>
                    <a:lnTo>
                      <a:pt x="5480" y="8785"/>
                    </a:lnTo>
                    <a:lnTo>
                      <a:pt x="5531" y="8742"/>
                    </a:lnTo>
                    <a:lnTo>
                      <a:pt x="5578" y="8695"/>
                    </a:lnTo>
                    <a:lnTo>
                      <a:pt x="5621" y="8644"/>
                    </a:lnTo>
                    <a:lnTo>
                      <a:pt x="5659" y="8589"/>
                    </a:lnTo>
                    <a:lnTo>
                      <a:pt x="5690" y="8529"/>
                    </a:lnTo>
                    <a:lnTo>
                      <a:pt x="5716" y="8466"/>
                    </a:lnTo>
                    <a:lnTo>
                      <a:pt x="5736" y="8400"/>
                    </a:lnTo>
                    <a:lnTo>
                      <a:pt x="5750" y="8332"/>
                    </a:lnTo>
                    <a:lnTo>
                      <a:pt x="5757" y="8261"/>
                    </a:lnTo>
                    <a:lnTo>
                      <a:pt x="5758" y="8225"/>
                    </a:lnTo>
                    <a:lnTo>
                      <a:pt x="5758" y="5326"/>
                    </a:lnTo>
                    <a:lnTo>
                      <a:pt x="5810" y="5315"/>
                    </a:lnTo>
                    <a:lnTo>
                      <a:pt x="5915" y="5289"/>
                    </a:lnTo>
                    <a:lnTo>
                      <a:pt x="5967" y="5269"/>
                    </a:lnTo>
                    <a:lnTo>
                      <a:pt x="6190" y="5716"/>
                    </a:lnTo>
                    <a:lnTo>
                      <a:pt x="5981" y="5827"/>
                    </a:lnTo>
                    <a:lnTo>
                      <a:pt x="7486" y="8657"/>
                    </a:lnTo>
                    <a:lnTo>
                      <a:pt x="7503" y="8688"/>
                    </a:lnTo>
                    <a:lnTo>
                      <a:pt x="7543" y="8743"/>
                    </a:lnTo>
                    <a:lnTo>
                      <a:pt x="7590" y="8792"/>
                    </a:lnTo>
                    <a:lnTo>
                      <a:pt x="7642" y="8834"/>
                    </a:lnTo>
                    <a:lnTo>
                      <a:pt x="7700" y="8868"/>
                    </a:lnTo>
                    <a:lnTo>
                      <a:pt x="7761" y="8894"/>
                    </a:lnTo>
                    <a:lnTo>
                      <a:pt x="7824" y="8912"/>
                    </a:lnTo>
                    <a:lnTo>
                      <a:pt x="7887" y="8921"/>
                    </a:lnTo>
                    <a:lnTo>
                      <a:pt x="7918" y="8922"/>
                    </a:lnTo>
                    <a:lnTo>
                      <a:pt x="7946" y="8921"/>
                    </a:lnTo>
                    <a:lnTo>
                      <a:pt x="8001" y="8915"/>
                    </a:lnTo>
                    <a:lnTo>
                      <a:pt x="8058" y="8902"/>
                    </a:lnTo>
                    <a:lnTo>
                      <a:pt x="8115" y="8880"/>
                    </a:lnTo>
                    <a:lnTo>
                      <a:pt x="8142" y="8866"/>
                    </a:lnTo>
                    <a:lnTo>
                      <a:pt x="8644" y="8615"/>
                    </a:lnTo>
                    <a:lnTo>
                      <a:pt x="8667" y="8603"/>
                    </a:lnTo>
                    <a:lnTo>
                      <a:pt x="8710" y="8576"/>
                    </a:lnTo>
                    <a:lnTo>
                      <a:pt x="8768" y="8529"/>
                    </a:lnTo>
                    <a:lnTo>
                      <a:pt x="8832" y="8455"/>
                    </a:lnTo>
                    <a:lnTo>
                      <a:pt x="8880" y="8372"/>
                    </a:lnTo>
                    <a:lnTo>
                      <a:pt x="8910" y="8282"/>
                    </a:lnTo>
                    <a:lnTo>
                      <a:pt x="8922" y="8187"/>
                    </a:lnTo>
                    <a:lnTo>
                      <a:pt x="8915" y="8090"/>
                    </a:lnTo>
                    <a:lnTo>
                      <a:pt x="8896" y="8018"/>
                    </a:lnTo>
                    <a:lnTo>
                      <a:pt x="8878" y="7970"/>
                    </a:lnTo>
                    <a:lnTo>
                      <a:pt x="8867" y="7946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B8210BD5-79BE-E2CA-7BED-FF0C5A122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4053"/>
                <a:ext cx="75" cy="76"/>
              </a:xfrm>
              <a:custGeom>
                <a:avLst/>
                <a:gdLst>
                  <a:gd name="T0" fmla="*/ 0 w 378"/>
                  <a:gd name="T1" fmla="*/ 135 h 379"/>
                  <a:gd name="T2" fmla="*/ 243 w 378"/>
                  <a:gd name="T3" fmla="*/ 0 h 379"/>
                  <a:gd name="T4" fmla="*/ 378 w 378"/>
                  <a:gd name="T5" fmla="*/ 244 h 379"/>
                  <a:gd name="T6" fmla="*/ 135 w 378"/>
                  <a:gd name="T7" fmla="*/ 379 h 379"/>
                  <a:gd name="T8" fmla="*/ 0 w 378"/>
                  <a:gd name="T9" fmla="*/ 135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379">
                    <a:moveTo>
                      <a:pt x="0" y="135"/>
                    </a:moveTo>
                    <a:lnTo>
                      <a:pt x="243" y="0"/>
                    </a:lnTo>
                    <a:lnTo>
                      <a:pt x="378" y="244"/>
                    </a:lnTo>
                    <a:lnTo>
                      <a:pt x="135" y="37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4A4FED5B-929F-499A-D8EF-D9DEC8126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" y="4197"/>
                <a:ext cx="76" cy="76"/>
              </a:xfrm>
              <a:custGeom>
                <a:avLst/>
                <a:gdLst>
                  <a:gd name="T0" fmla="*/ 0 w 380"/>
                  <a:gd name="T1" fmla="*/ 135 h 378"/>
                  <a:gd name="T2" fmla="*/ 245 w 380"/>
                  <a:gd name="T3" fmla="*/ 0 h 378"/>
                  <a:gd name="T4" fmla="*/ 380 w 380"/>
                  <a:gd name="T5" fmla="*/ 243 h 378"/>
                  <a:gd name="T6" fmla="*/ 135 w 380"/>
                  <a:gd name="T7" fmla="*/ 378 h 378"/>
                  <a:gd name="T8" fmla="*/ 0 w 380"/>
                  <a:gd name="T9" fmla="*/ 135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78">
                    <a:moveTo>
                      <a:pt x="0" y="135"/>
                    </a:moveTo>
                    <a:lnTo>
                      <a:pt x="245" y="0"/>
                    </a:lnTo>
                    <a:lnTo>
                      <a:pt x="380" y="243"/>
                    </a:lnTo>
                    <a:lnTo>
                      <a:pt x="135" y="378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CDB7C68F-5A4D-C2A6-D757-FF1ADA585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4346"/>
                <a:ext cx="76" cy="76"/>
              </a:xfrm>
              <a:custGeom>
                <a:avLst/>
                <a:gdLst>
                  <a:gd name="T0" fmla="*/ 0 w 379"/>
                  <a:gd name="T1" fmla="*/ 135 h 380"/>
                  <a:gd name="T2" fmla="*/ 244 w 379"/>
                  <a:gd name="T3" fmla="*/ 0 h 380"/>
                  <a:gd name="T4" fmla="*/ 379 w 379"/>
                  <a:gd name="T5" fmla="*/ 245 h 380"/>
                  <a:gd name="T6" fmla="*/ 135 w 379"/>
                  <a:gd name="T7" fmla="*/ 380 h 380"/>
                  <a:gd name="T8" fmla="*/ 0 w 379"/>
                  <a:gd name="T9" fmla="*/ 13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80">
                    <a:moveTo>
                      <a:pt x="0" y="135"/>
                    </a:moveTo>
                    <a:lnTo>
                      <a:pt x="244" y="0"/>
                    </a:lnTo>
                    <a:lnTo>
                      <a:pt x="379" y="245"/>
                    </a:lnTo>
                    <a:lnTo>
                      <a:pt x="135" y="380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391FDA15-0757-9127-05D1-0BF714309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547"/>
                <a:ext cx="243" cy="56"/>
              </a:xfrm>
              <a:custGeom>
                <a:avLst/>
                <a:gdLst>
                  <a:gd name="T0" fmla="*/ 182 w 1213"/>
                  <a:gd name="T1" fmla="*/ 280 h 280"/>
                  <a:gd name="T2" fmla="*/ 1213 w 1213"/>
                  <a:gd name="T3" fmla="*/ 280 h 280"/>
                  <a:gd name="T4" fmla="*/ 1213 w 1213"/>
                  <a:gd name="T5" fmla="*/ 0 h 280"/>
                  <a:gd name="T6" fmla="*/ 0 w 1213"/>
                  <a:gd name="T7" fmla="*/ 0 h 280"/>
                  <a:gd name="T8" fmla="*/ 21 w 1213"/>
                  <a:gd name="T9" fmla="*/ 41 h 280"/>
                  <a:gd name="T10" fmla="*/ 64 w 1213"/>
                  <a:gd name="T11" fmla="*/ 116 h 280"/>
                  <a:gd name="T12" fmla="*/ 131 w 1213"/>
                  <a:gd name="T13" fmla="*/ 217 h 280"/>
                  <a:gd name="T14" fmla="*/ 182 w 1213"/>
                  <a:gd name="T15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280">
                    <a:moveTo>
                      <a:pt x="182" y="280"/>
                    </a:moveTo>
                    <a:lnTo>
                      <a:pt x="1213" y="280"/>
                    </a:lnTo>
                    <a:lnTo>
                      <a:pt x="1213" y="0"/>
                    </a:lnTo>
                    <a:lnTo>
                      <a:pt x="0" y="0"/>
                    </a:lnTo>
                    <a:lnTo>
                      <a:pt x="21" y="41"/>
                    </a:lnTo>
                    <a:lnTo>
                      <a:pt x="64" y="116"/>
                    </a:lnTo>
                    <a:lnTo>
                      <a:pt x="131" y="217"/>
                    </a:lnTo>
                    <a:lnTo>
                      <a:pt x="182" y="280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69CAA8C5-5F03-248C-F216-AE7752E84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3" y="3213"/>
                <a:ext cx="568" cy="530"/>
              </a:xfrm>
              <a:custGeom>
                <a:avLst/>
                <a:gdLst>
                  <a:gd name="T0" fmla="*/ 2844 w 2844"/>
                  <a:gd name="T1" fmla="*/ 2537 h 2649"/>
                  <a:gd name="T2" fmla="*/ 2844 w 2844"/>
                  <a:gd name="T3" fmla="*/ 0 h 2649"/>
                  <a:gd name="T4" fmla="*/ 98 w 2844"/>
                  <a:gd name="T5" fmla="*/ 0 h 2649"/>
                  <a:gd name="T6" fmla="*/ 82 w 2844"/>
                  <a:gd name="T7" fmla="*/ 32 h 2649"/>
                  <a:gd name="T8" fmla="*/ 55 w 2844"/>
                  <a:gd name="T9" fmla="*/ 99 h 2649"/>
                  <a:gd name="T10" fmla="*/ 21 w 2844"/>
                  <a:gd name="T11" fmla="*/ 206 h 2649"/>
                  <a:gd name="T12" fmla="*/ 0 w 2844"/>
                  <a:gd name="T13" fmla="*/ 279 h 2649"/>
                  <a:gd name="T14" fmla="*/ 2551 w 2844"/>
                  <a:gd name="T15" fmla="*/ 279 h 2649"/>
                  <a:gd name="T16" fmla="*/ 2551 w 2844"/>
                  <a:gd name="T17" fmla="*/ 2649 h 2649"/>
                  <a:gd name="T18" fmla="*/ 2624 w 2844"/>
                  <a:gd name="T19" fmla="*/ 2626 h 2649"/>
                  <a:gd name="T20" fmla="*/ 2771 w 2844"/>
                  <a:gd name="T21" fmla="*/ 2568 h 2649"/>
                  <a:gd name="T22" fmla="*/ 2844 w 2844"/>
                  <a:gd name="T23" fmla="*/ 2537 h 2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4" h="2649">
                    <a:moveTo>
                      <a:pt x="2844" y="2537"/>
                    </a:moveTo>
                    <a:lnTo>
                      <a:pt x="2844" y="0"/>
                    </a:lnTo>
                    <a:lnTo>
                      <a:pt x="98" y="0"/>
                    </a:lnTo>
                    <a:lnTo>
                      <a:pt x="82" y="32"/>
                    </a:lnTo>
                    <a:lnTo>
                      <a:pt x="55" y="99"/>
                    </a:lnTo>
                    <a:lnTo>
                      <a:pt x="21" y="206"/>
                    </a:lnTo>
                    <a:lnTo>
                      <a:pt x="0" y="279"/>
                    </a:lnTo>
                    <a:lnTo>
                      <a:pt x="2551" y="279"/>
                    </a:lnTo>
                    <a:lnTo>
                      <a:pt x="2551" y="2649"/>
                    </a:lnTo>
                    <a:lnTo>
                      <a:pt x="2624" y="2626"/>
                    </a:lnTo>
                    <a:lnTo>
                      <a:pt x="2771" y="2568"/>
                    </a:lnTo>
                    <a:lnTo>
                      <a:pt x="2844" y="2537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9F2BA58-8666-0C0E-0321-081C1142C23C}"/>
              </a:ext>
            </a:extLst>
          </p:cNvPr>
          <p:cNvGrpSpPr/>
          <p:nvPr/>
        </p:nvGrpSpPr>
        <p:grpSpPr>
          <a:xfrm>
            <a:off x="6105014" y="4304495"/>
            <a:ext cx="1391189" cy="1391189"/>
            <a:chOff x="4647937" y="1987230"/>
            <a:chExt cx="834663" cy="834663"/>
          </a:xfrm>
        </p:grpSpPr>
        <p:sp>
          <p:nvSpPr>
            <p:cNvPr id="97" name="모서리가 둥근 직사각형 56">
              <a:extLst>
                <a:ext uri="{FF2B5EF4-FFF2-40B4-BE49-F238E27FC236}">
                  <a16:creationId xmlns:a16="http://schemas.microsoft.com/office/drawing/2014/main" id="{72672DCA-5C2D-672E-37C5-06164B4B3BB1}"/>
                </a:ext>
              </a:extLst>
            </p:cNvPr>
            <p:cNvSpPr/>
            <p:nvPr/>
          </p:nvSpPr>
          <p:spPr>
            <a:xfrm>
              <a:off x="4647937" y="1987230"/>
              <a:ext cx="834663" cy="834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F77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8" name="Group 58">
              <a:extLst>
                <a:ext uri="{FF2B5EF4-FFF2-40B4-BE49-F238E27FC236}">
                  <a16:creationId xmlns:a16="http://schemas.microsoft.com/office/drawing/2014/main" id="{F7F38493-DC64-8BD7-5BA2-EE8D3FE2B1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75004" y="2175498"/>
              <a:ext cx="367556" cy="452353"/>
              <a:chOff x="6133" y="1070"/>
              <a:chExt cx="1218" cy="1499"/>
            </a:xfrm>
          </p:grpSpPr>
          <p:sp>
            <p:nvSpPr>
              <p:cNvPr id="99" name="Freeform 59">
                <a:extLst>
                  <a:ext uri="{FF2B5EF4-FFF2-40B4-BE49-F238E27FC236}">
                    <a16:creationId xmlns:a16="http://schemas.microsoft.com/office/drawing/2014/main" id="{67A007E0-3D9E-CE33-FA84-C144F414F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6" y="1093"/>
                <a:ext cx="1172" cy="1453"/>
              </a:xfrm>
              <a:custGeom>
                <a:avLst/>
                <a:gdLst>
                  <a:gd name="T0" fmla="*/ 6326 w 7029"/>
                  <a:gd name="T1" fmla="*/ 0 h 8715"/>
                  <a:gd name="T2" fmla="*/ 2095 w 7029"/>
                  <a:gd name="T3" fmla="*/ 0 h 8715"/>
                  <a:gd name="T4" fmla="*/ 0 w 7029"/>
                  <a:gd name="T5" fmla="*/ 2095 h 8715"/>
                  <a:gd name="T6" fmla="*/ 0 w 7029"/>
                  <a:gd name="T7" fmla="*/ 8012 h 8715"/>
                  <a:gd name="T8" fmla="*/ 1 w 7029"/>
                  <a:gd name="T9" fmla="*/ 8049 h 8715"/>
                  <a:gd name="T10" fmla="*/ 9 w 7029"/>
                  <a:gd name="T11" fmla="*/ 8120 h 8715"/>
                  <a:gd name="T12" fmla="*/ 22 w 7029"/>
                  <a:gd name="T13" fmla="*/ 8190 h 8715"/>
                  <a:gd name="T14" fmla="*/ 42 w 7029"/>
                  <a:gd name="T15" fmla="*/ 8256 h 8715"/>
                  <a:gd name="T16" fmla="*/ 69 w 7029"/>
                  <a:gd name="T17" fmla="*/ 8320 h 8715"/>
                  <a:gd name="T18" fmla="*/ 100 w 7029"/>
                  <a:gd name="T19" fmla="*/ 8379 h 8715"/>
                  <a:gd name="T20" fmla="*/ 138 w 7029"/>
                  <a:gd name="T21" fmla="*/ 8436 h 8715"/>
                  <a:gd name="T22" fmla="*/ 182 w 7029"/>
                  <a:gd name="T23" fmla="*/ 8487 h 8715"/>
                  <a:gd name="T24" fmla="*/ 229 w 7029"/>
                  <a:gd name="T25" fmla="*/ 8535 h 8715"/>
                  <a:gd name="T26" fmla="*/ 281 w 7029"/>
                  <a:gd name="T27" fmla="*/ 8577 h 8715"/>
                  <a:gd name="T28" fmla="*/ 337 w 7029"/>
                  <a:gd name="T29" fmla="*/ 8615 h 8715"/>
                  <a:gd name="T30" fmla="*/ 397 w 7029"/>
                  <a:gd name="T31" fmla="*/ 8646 h 8715"/>
                  <a:gd name="T32" fmla="*/ 460 w 7029"/>
                  <a:gd name="T33" fmla="*/ 8673 h 8715"/>
                  <a:gd name="T34" fmla="*/ 526 w 7029"/>
                  <a:gd name="T35" fmla="*/ 8694 h 8715"/>
                  <a:gd name="T36" fmla="*/ 595 w 7029"/>
                  <a:gd name="T37" fmla="*/ 8707 h 8715"/>
                  <a:gd name="T38" fmla="*/ 666 w 7029"/>
                  <a:gd name="T39" fmla="*/ 8714 h 8715"/>
                  <a:gd name="T40" fmla="*/ 703 w 7029"/>
                  <a:gd name="T41" fmla="*/ 8715 h 8715"/>
                  <a:gd name="T42" fmla="*/ 6326 w 7029"/>
                  <a:gd name="T43" fmla="*/ 8715 h 8715"/>
                  <a:gd name="T44" fmla="*/ 6363 w 7029"/>
                  <a:gd name="T45" fmla="*/ 8714 h 8715"/>
                  <a:gd name="T46" fmla="*/ 6434 w 7029"/>
                  <a:gd name="T47" fmla="*/ 8707 h 8715"/>
                  <a:gd name="T48" fmla="*/ 6504 w 7029"/>
                  <a:gd name="T49" fmla="*/ 8694 h 8715"/>
                  <a:gd name="T50" fmla="*/ 6570 w 7029"/>
                  <a:gd name="T51" fmla="*/ 8673 h 8715"/>
                  <a:gd name="T52" fmla="*/ 6633 w 7029"/>
                  <a:gd name="T53" fmla="*/ 8646 h 8715"/>
                  <a:gd name="T54" fmla="*/ 6693 w 7029"/>
                  <a:gd name="T55" fmla="*/ 8615 h 8715"/>
                  <a:gd name="T56" fmla="*/ 6749 w 7029"/>
                  <a:gd name="T57" fmla="*/ 8577 h 8715"/>
                  <a:gd name="T58" fmla="*/ 6801 w 7029"/>
                  <a:gd name="T59" fmla="*/ 8535 h 8715"/>
                  <a:gd name="T60" fmla="*/ 6849 w 7029"/>
                  <a:gd name="T61" fmla="*/ 8487 h 8715"/>
                  <a:gd name="T62" fmla="*/ 6891 w 7029"/>
                  <a:gd name="T63" fmla="*/ 8436 h 8715"/>
                  <a:gd name="T64" fmla="*/ 6929 w 7029"/>
                  <a:gd name="T65" fmla="*/ 8379 h 8715"/>
                  <a:gd name="T66" fmla="*/ 6960 w 7029"/>
                  <a:gd name="T67" fmla="*/ 8320 h 8715"/>
                  <a:gd name="T68" fmla="*/ 6987 w 7029"/>
                  <a:gd name="T69" fmla="*/ 8256 h 8715"/>
                  <a:gd name="T70" fmla="*/ 7008 w 7029"/>
                  <a:gd name="T71" fmla="*/ 8190 h 8715"/>
                  <a:gd name="T72" fmla="*/ 7021 w 7029"/>
                  <a:gd name="T73" fmla="*/ 8120 h 8715"/>
                  <a:gd name="T74" fmla="*/ 7028 w 7029"/>
                  <a:gd name="T75" fmla="*/ 8049 h 8715"/>
                  <a:gd name="T76" fmla="*/ 7029 w 7029"/>
                  <a:gd name="T77" fmla="*/ 8012 h 8715"/>
                  <a:gd name="T78" fmla="*/ 7029 w 7029"/>
                  <a:gd name="T79" fmla="*/ 703 h 8715"/>
                  <a:gd name="T80" fmla="*/ 7028 w 7029"/>
                  <a:gd name="T81" fmla="*/ 666 h 8715"/>
                  <a:gd name="T82" fmla="*/ 7021 w 7029"/>
                  <a:gd name="T83" fmla="*/ 595 h 8715"/>
                  <a:gd name="T84" fmla="*/ 7008 w 7029"/>
                  <a:gd name="T85" fmla="*/ 526 h 8715"/>
                  <a:gd name="T86" fmla="*/ 6987 w 7029"/>
                  <a:gd name="T87" fmla="*/ 460 h 8715"/>
                  <a:gd name="T88" fmla="*/ 6960 w 7029"/>
                  <a:gd name="T89" fmla="*/ 397 h 8715"/>
                  <a:gd name="T90" fmla="*/ 6929 w 7029"/>
                  <a:gd name="T91" fmla="*/ 336 h 8715"/>
                  <a:gd name="T92" fmla="*/ 6891 w 7029"/>
                  <a:gd name="T93" fmla="*/ 281 h 8715"/>
                  <a:gd name="T94" fmla="*/ 6849 w 7029"/>
                  <a:gd name="T95" fmla="*/ 229 h 8715"/>
                  <a:gd name="T96" fmla="*/ 6801 w 7029"/>
                  <a:gd name="T97" fmla="*/ 182 h 8715"/>
                  <a:gd name="T98" fmla="*/ 6749 w 7029"/>
                  <a:gd name="T99" fmla="*/ 138 h 8715"/>
                  <a:gd name="T100" fmla="*/ 6693 w 7029"/>
                  <a:gd name="T101" fmla="*/ 100 h 8715"/>
                  <a:gd name="T102" fmla="*/ 6633 w 7029"/>
                  <a:gd name="T103" fmla="*/ 69 h 8715"/>
                  <a:gd name="T104" fmla="*/ 6570 w 7029"/>
                  <a:gd name="T105" fmla="*/ 42 h 8715"/>
                  <a:gd name="T106" fmla="*/ 6504 w 7029"/>
                  <a:gd name="T107" fmla="*/ 22 h 8715"/>
                  <a:gd name="T108" fmla="*/ 6434 w 7029"/>
                  <a:gd name="T109" fmla="*/ 9 h 8715"/>
                  <a:gd name="T110" fmla="*/ 6363 w 7029"/>
                  <a:gd name="T111" fmla="*/ 1 h 8715"/>
                  <a:gd name="T112" fmla="*/ 6326 w 7029"/>
                  <a:gd name="T113" fmla="*/ 0 h 8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9" h="8715">
                    <a:moveTo>
                      <a:pt x="6326" y="0"/>
                    </a:moveTo>
                    <a:lnTo>
                      <a:pt x="2095" y="0"/>
                    </a:lnTo>
                    <a:lnTo>
                      <a:pt x="0" y="2095"/>
                    </a:lnTo>
                    <a:lnTo>
                      <a:pt x="0" y="8012"/>
                    </a:lnTo>
                    <a:lnTo>
                      <a:pt x="1" y="8049"/>
                    </a:lnTo>
                    <a:lnTo>
                      <a:pt x="9" y="8120"/>
                    </a:lnTo>
                    <a:lnTo>
                      <a:pt x="22" y="8190"/>
                    </a:lnTo>
                    <a:lnTo>
                      <a:pt x="42" y="8256"/>
                    </a:lnTo>
                    <a:lnTo>
                      <a:pt x="69" y="8320"/>
                    </a:lnTo>
                    <a:lnTo>
                      <a:pt x="100" y="8379"/>
                    </a:lnTo>
                    <a:lnTo>
                      <a:pt x="138" y="8436"/>
                    </a:lnTo>
                    <a:lnTo>
                      <a:pt x="182" y="8487"/>
                    </a:lnTo>
                    <a:lnTo>
                      <a:pt x="229" y="8535"/>
                    </a:lnTo>
                    <a:lnTo>
                      <a:pt x="281" y="8577"/>
                    </a:lnTo>
                    <a:lnTo>
                      <a:pt x="337" y="8615"/>
                    </a:lnTo>
                    <a:lnTo>
                      <a:pt x="397" y="8646"/>
                    </a:lnTo>
                    <a:lnTo>
                      <a:pt x="460" y="8673"/>
                    </a:lnTo>
                    <a:lnTo>
                      <a:pt x="526" y="8694"/>
                    </a:lnTo>
                    <a:lnTo>
                      <a:pt x="595" y="8707"/>
                    </a:lnTo>
                    <a:lnTo>
                      <a:pt x="666" y="8714"/>
                    </a:lnTo>
                    <a:lnTo>
                      <a:pt x="703" y="8715"/>
                    </a:lnTo>
                    <a:lnTo>
                      <a:pt x="6326" y="8715"/>
                    </a:lnTo>
                    <a:lnTo>
                      <a:pt x="6363" y="8714"/>
                    </a:lnTo>
                    <a:lnTo>
                      <a:pt x="6434" y="8707"/>
                    </a:lnTo>
                    <a:lnTo>
                      <a:pt x="6504" y="8694"/>
                    </a:lnTo>
                    <a:lnTo>
                      <a:pt x="6570" y="8673"/>
                    </a:lnTo>
                    <a:lnTo>
                      <a:pt x="6633" y="8646"/>
                    </a:lnTo>
                    <a:lnTo>
                      <a:pt x="6693" y="8615"/>
                    </a:lnTo>
                    <a:lnTo>
                      <a:pt x="6749" y="8577"/>
                    </a:lnTo>
                    <a:lnTo>
                      <a:pt x="6801" y="8535"/>
                    </a:lnTo>
                    <a:lnTo>
                      <a:pt x="6849" y="8487"/>
                    </a:lnTo>
                    <a:lnTo>
                      <a:pt x="6891" y="8436"/>
                    </a:lnTo>
                    <a:lnTo>
                      <a:pt x="6929" y="8379"/>
                    </a:lnTo>
                    <a:lnTo>
                      <a:pt x="6960" y="8320"/>
                    </a:lnTo>
                    <a:lnTo>
                      <a:pt x="6987" y="8256"/>
                    </a:lnTo>
                    <a:lnTo>
                      <a:pt x="7008" y="8190"/>
                    </a:lnTo>
                    <a:lnTo>
                      <a:pt x="7021" y="8120"/>
                    </a:lnTo>
                    <a:lnTo>
                      <a:pt x="7028" y="8049"/>
                    </a:lnTo>
                    <a:lnTo>
                      <a:pt x="7029" y="8012"/>
                    </a:lnTo>
                    <a:lnTo>
                      <a:pt x="7029" y="703"/>
                    </a:lnTo>
                    <a:lnTo>
                      <a:pt x="7028" y="666"/>
                    </a:lnTo>
                    <a:lnTo>
                      <a:pt x="7021" y="595"/>
                    </a:lnTo>
                    <a:lnTo>
                      <a:pt x="7008" y="526"/>
                    </a:lnTo>
                    <a:lnTo>
                      <a:pt x="6987" y="460"/>
                    </a:lnTo>
                    <a:lnTo>
                      <a:pt x="6960" y="397"/>
                    </a:lnTo>
                    <a:lnTo>
                      <a:pt x="6929" y="336"/>
                    </a:lnTo>
                    <a:lnTo>
                      <a:pt x="6891" y="281"/>
                    </a:lnTo>
                    <a:lnTo>
                      <a:pt x="6849" y="229"/>
                    </a:lnTo>
                    <a:lnTo>
                      <a:pt x="6801" y="182"/>
                    </a:lnTo>
                    <a:lnTo>
                      <a:pt x="6749" y="138"/>
                    </a:lnTo>
                    <a:lnTo>
                      <a:pt x="6693" y="100"/>
                    </a:lnTo>
                    <a:lnTo>
                      <a:pt x="6633" y="69"/>
                    </a:lnTo>
                    <a:lnTo>
                      <a:pt x="6570" y="42"/>
                    </a:lnTo>
                    <a:lnTo>
                      <a:pt x="6504" y="22"/>
                    </a:lnTo>
                    <a:lnTo>
                      <a:pt x="6434" y="9"/>
                    </a:lnTo>
                    <a:lnTo>
                      <a:pt x="6363" y="1"/>
                    </a:lnTo>
                    <a:lnTo>
                      <a:pt x="63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60">
                <a:extLst>
                  <a:ext uri="{FF2B5EF4-FFF2-40B4-BE49-F238E27FC236}">
                    <a16:creationId xmlns:a16="http://schemas.microsoft.com/office/drawing/2014/main" id="{E702923F-4876-7F0A-4DAF-3497940A1F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3" y="1070"/>
                <a:ext cx="1218" cy="1499"/>
              </a:xfrm>
              <a:custGeom>
                <a:avLst/>
                <a:gdLst>
                  <a:gd name="T0" fmla="*/ 281 w 7309"/>
                  <a:gd name="T1" fmla="*/ 8152 h 8995"/>
                  <a:gd name="T2" fmla="*/ 288 w 7309"/>
                  <a:gd name="T3" fmla="*/ 8237 h 8995"/>
                  <a:gd name="T4" fmla="*/ 315 w 7309"/>
                  <a:gd name="T5" fmla="*/ 8345 h 8995"/>
                  <a:gd name="T6" fmla="*/ 363 w 7309"/>
                  <a:gd name="T7" fmla="*/ 8443 h 8995"/>
                  <a:gd name="T8" fmla="*/ 427 w 7309"/>
                  <a:gd name="T9" fmla="*/ 8530 h 8995"/>
                  <a:gd name="T10" fmla="*/ 507 w 7309"/>
                  <a:gd name="T11" fmla="*/ 8603 h 8995"/>
                  <a:gd name="T12" fmla="*/ 600 w 7309"/>
                  <a:gd name="T13" fmla="*/ 8659 h 8995"/>
                  <a:gd name="T14" fmla="*/ 703 w 7309"/>
                  <a:gd name="T15" fmla="*/ 8697 h 8995"/>
                  <a:gd name="T16" fmla="*/ 815 w 7309"/>
                  <a:gd name="T17" fmla="*/ 8714 h 8995"/>
                  <a:gd name="T18" fmla="*/ 6466 w 7309"/>
                  <a:gd name="T19" fmla="*/ 8715 h 8995"/>
                  <a:gd name="T20" fmla="*/ 6551 w 7309"/>
                  <a:gd name="T21" fmla="*/ 8708 h 8995"/>
                  <a:gd name="T22" fmla="*/ 6659 w 7309"/>
                  <a:gd name="T23" fmla="*/ 8680 h 8995"/>
                  <a:gd name="T24" fmla="*/ 6757 w 7309"/>
                  <a:gd name="T25" fmla="*/ 8632 h 8995"/>
                  <a:gd name="T26" fmla="*/ 6844 w 7309"/>
                  <a:gd name="T27" fmla="*/ 8568 h 8995"/>
                  <a:gd name="T28" fmla="*/ 6917 w 7309"/>
                  <a:gd name="T29" fmla="*/ 8488 h 8995"/>
                  <a:gd name="T30" fmla="*/ 6973 w 7309"/>
                  <a:gd name="T31" fmla="*/ 8395 h 8995"/>
                  <a:gd name="T32" fmla="*/ 7011 w 7309"/>
                  <a:gd name="T33" fmla="*/ 8292 h 8995"/>
                  <a:gd name="T34" fmla="*/ 7028 w 7309"/>
                  <a:gd name="T35" fmla="*/ 8181 h 8995"/>
                  <a:gd name="T36" fmla="*/ 7029 w 7309"/>
                  <a:gd name="T37" fmla="*/ 843 h 8995"/>
                  <a:gd name="T38" fmla="*/ 7022 w 7309"/>
                  <a:gd name="T39" fmla="*/ 758 h 8995"/>
                  <a:gd name="T40" fmla="*/ 6994 w 7309"/>
                  <a:gd name="T41" fmla="*/ 650 h 8995"/>
                  <a:gd name="T42" fmla="*/ 6946 w 7309"/>
                  <a:gd name="T43" fmla="*/ 552 h 8995"/>
                  <a:gd name="T44" fmla="*/ 6882 w 7309"/>
                  <a:gd name="T45" fmla="*/ 466 h 8995"/>
                  <a:gd name="T46" fmla="*/ 6802 w 7309"/>
                  <a:gd name="T47" fmla="*/ 393 h 8995"/>
                  <a:gd name="T48" fmla="*/ 6709 w 7309"/>
                  <a:gd name="T49" fmla="*/ 336 h 8995"/>
                  <a:gd name="T50" fmla="*/ 6606 w 7309"/>
                  <a:gd name="T51" fmla="*/ 298 h 8995"/>
                  <a:gd name="T52" fmla="*/ 6495 w 7309"/>
                  <a:gd name="T53" fmla="*/ 281 h 8995"/>
                  <a:gd name="T54" fmla="*/ 2291 w 7309"/>
                  <a:gd name="T55" fmla="*/ 281 h 8995"/>
                  <a:gd name="T56" fmla="*/ 6466 w 7309"/>
                  <a:gd name="T57" fmla="*/ 8995 h 8995"/>
                  <a:gd name="T58" fmla="*/ 800 w 7309"/>
                  <a:gd name="T59" fmla="*/ 8995 h 8995"/>
                  <a:gd name="T60" fmla="*/ 634 w 7309"/>
                  <a:gd name="T61" fmla="*/ 8969 h 8995"/>
                  <a:gd name="T62" fmla="*/ 479 w 7309"/>
                  <a:gd name="T63" fmla="*/ 8912 h 8995"/>
                  <a:gd name="T64" fmla="*/ 339 w 7309"/>
                  <a:gd name="T65" fmla="*/ 8827 h 8995"/>
                  <a:gd name="T66" fmla="*/ 219 w 7309"/>
                  <a:gd name="T67" fmla="*/ 8719 h 8995"/>
                  <a:gd name="T68" fmla="*/ 122 w 7309"/>
                  <a:gd name="T69" fmla="*/ 8589 h 8995"/>
                  <a:gd name="T70" fmla="*/ 51 w 7309"/>
                  <a:gd name="T71" fmla="*/ 8442 h 8995"/>
                  <a:gd name="T72" fmla="*/ 9 w 7309"/>
                  <a:gd name="T73" fmla="*/ 8280 h 8995"/>
                  <a:gd name="T74" fmla="*/ 0 w 7309"/>
                  <a:gd name="T75" fmla="*/ 8152 h 8995"/>
                  <a:gd name="T76" fmla="*/ 2164 w 7309"/>
                  <a:gd name="T77" fmla="*/ 0 h 8995"/>
                  <a:gd name="T78" fmla="*/ 6509 w 7309"/>
                  <a:gd name="T79" fmla="*/ 1 h 8995"/>
                  <a:gd name="T80" fmla="*/ 6677 w 7309"/>
                  <a:gd name="T81" fmla="*/ 26 h 8995"/>
                  <a:gd name="T82" fmla="*/ 6831 w 7309"/>
                  <a:gd name="T83" fmla="*/ 83 h 8995"/>
                  <a:gd name="T84" fmla="*/ 6970 w 7309"/>
                  <a:gd name="T85" fmla="*/ 168 h 8995"/>
                  <a:gd name="T86" fmla="*/ 7090 w 7309"/>
                  <a:gd name="T87" fmla="*/ 277 h 8995"/>
                  <a:gd name="T88" fmla="*/ 7187 w 7309"/>
                  <a:gd name="T89" fmla="*/ 407 h 8995"/>
                  <a:gd name="T90" fmla="*/ 7258 w 7309"/>
                  <a:gd name="T91" fmla="*/ 554 h 8995"/>
                  <a:gd name="T92" fmla="*/ 7300 w 7309"/>
                  <a:gd name="T93" fmla="*/ 715 h 8995"/>
                  <a:gd name="T94" fmla="*/ 7309 w 7309"/>
                  <a:gd name="T95" fmla="*/ 843 h 8995"/>
                  <a:gd name="T96" fmla="*/ 7309 w 7309"/>
                  <a:gd name="T97" fmla="*/ 8195 h 8995"/>
                  <a:gd name="T98" fmla="*/ 7283 w 7309"/>
                  <a:gd name="T99" fmla="*/ 8363 h 8995"/>
                  <a:gd name="T100" fmla="*/ 7226 w 7309"/>
                  <a:gd name="T101" fmla="*/ 8518 h 8995"/>
                  <a:gd name="T102" fmla="*/ 7141 w 7309"/>
                  <a:gd name="T103" fmla="*/ 8656 h 8995"/>
                  <a:gd name="T104" fmla="*/ 7033 w 7309"/>
                  <a:gd name="T105" fmla="*/ 8776 h 8995"/>
                  <a:gd name="T106" fmla="*/ 6903 w 7309"/>
                  <a:gd name="T107" fmla="*/ 8873 h 8995"/>
                  <a:gd name="T108" fmla="*/ 6756 w 7309"/>
                  <a:gd name="T109" fmla="*/ 8944 h 8995"/>
                  <a:gd name="T110" fmla="*/ 6594 w 7309"/>
                  <a:gd name="T111" fmla="*/ 8986 h 8995"/>
                  <a:gd name="T112" fmla="*/ 6466 w 7309"/>
                  <a:gd name="T113" fmla="*/ 8995 h 8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09" h="8995">
                    <a:moveTo>
                      <a:pt x="281" y="2291"/>
                    </a:moveTo>
                    <a:lnTo>
                      <a:pt x="281" y="8152"/>
                    </a:lnTo>
                    <a:lnTo>
                      <a:pt x="281" y="8181"/>
                    </a:lnTo>
                    <a:lnTo>
                      <a:pt x="288" y="8237"/>
                    </a:lnTo>
                    <a:lnTo>
                      <a:pt x="298" y="8292"/>
                    </a:lnTo>
                    <a:lnTo>
                      <a:pt x="315" y="8345"/>
                    </a:lnTo>
                    <a:lnTo>
                      <a:pt x="336" y="8395"/>
                    </a:lnTo>
                    <a:lnTo>
                      <a:pt x="363" y="8443"/>
                    </a:lnTo>
                    <a:lnTo>
                      <a:pt x="393" y="8488"/>
                    </a:lnTo>
                    <a:lnTo>
                      <a:pt x="427" y="8530"/>
                    </a:lnTo>
                    <a:lnTo>
                      <a:pt x="466" y="8568"/>
                    </a:lnTo>
                    <a:lnTo>
                      <a:pt x="507" y="8603"/>
                    </a:lnTo>
                    <a:lnTo>
                      <a:pt x="552" y="8632"/>
                    </a:lnTo>
                    <a:lnTo>
                      <a:pt x="600" y="8659"/>
                    </a:lnTo>
                    <a:lnTo>
                      <a:pt x="650" y="8680"/>
                    </a:lnTo>
                    <a:lnTo>
                      <a:pt x="703" y="8697"/>
                    </a:lnTo>
                    <a:lnTo>
                      <a:pt x="758" y="8708"/>
                    </a:lnTo>
                    <a:lnTo>
                      <a:pt x="815" y="8714"/>
                    </a:lnTo>
                    <a:lnTo>
                      <a:pt x="843" y="8715"/>
                    </a:lnTo>
                    <a:lnTo>
                      <a:pt x="6466" y="8715"/>
                    </a:lnTo>
                    <a:lnTo>
                      <a:pt x="6495" y="8714"/>
                    </a:lnTo>
                    <a:lnTo>
                      <a:pt x="6551" y="8708"/>
                    </a:lnTo>
                    <a:lnTo>
                      <a:pt x="6606" y="8697"/>
                    </a:lnTo>
                    <a:lnTo>
                      <a:pt x="6659" y="8680"/>
                    </a:lnTo>
                    <a:lnTo>
                      <a:pt x="6709" y="8659"/>
                    </a:lnTo>
                    <a:lnTo>
                      <a:pt x="6757" y="8632"/>
                    </a:lnTo>
                    <a:lnTo>
                      <a:pt x="6802" y="8603"/>
                    </a:lnTo>
                    <a:lnTo>
                      <a:pt x="6844" y="8568"/>
                    </a:lnTo>
                    <a:lnTo>
                      <a:pt x="6882" y="8530"/>
                    </a:lnTo>
                    <a:lnTo>
                      <a:pt x="6917" y="8488"/>
                    </a:lnTo>
                    <a:lnTo>
                      <a:pt x="6946" y="8443"/>
                    </a:lnTo>
                    <a:lnTo>
                      <a:pt x="6973" y="8395"/>
                    </a:lnTo>
                    <a:lnTo>
                      <a:pt x="6994" y="8345"/>
                    </a:lnTo>
                    <a:lnTo>
                      <a:pt x="7011" y="8292"/>
                    </a:lnTo>
                    <a:lnTo>
                      <a:pt x="7022" y="8237"/>
                    </a:lnTo>
                    <a:lnTo>
                      <a:pt x="7028" y="8181"/>
                    </a:lnTo>
                    <a:lnTo>
                      <a:pt x="7029" y="8152"/>
                    </a:lnTo>
                    <a:lnTo>
                      <a:pt x="7029" y="843"/>
                    </a:lnTo>
                    <a:lnTo>
                      <a:pt x="7028" y="815"/>
                    </a:lnTo>
                    <a:lnTo>
                      <a:pt x="7022" y="758"/>
                    </a:lnTo>
                    <a:lnTo>
                      <a:pt x="7011" y="703"/>
                    </a:lnTo>
                    <a:lnTo>
                      <a:pt x="6994" y="650"/>
                    </a:lnTo>
                    <a:lnTo>
                      <a:pt x="6973" y="600"/>
                    </a:lnTo>
                    <a:lnTo>
                      <a:pt x="6946" y="552"/>
                    </a:lnTo>
                    <a:lnTo>
                      <a:pt x="6917" y="507"/>
                    </a:lnTo>
                    <a:lnTo>
                      <a:pt x="6882" y="466"/>
                    </a:lnTo>
                    <a:lnTo>
                      <a:pt x="6844" y="427"/>
                    </a:lnTo>
                    <a:lnTo>
                      <a:pt x="6802" y="393"/>
                    </a:lnTo>
                    <a:lnTo>
                      <a:pt x="6757" y="363"/>
                    </a:lnTo>
                    <a:lnTo>
                      <a:pt x="6709" y="336"/>
                    </a:lnTo>
                    <a:lnTo>
                      <a:pt x="6659" y="315"/>
                    </a:lnTo>
                    <a:lnTo>
                      <a:pt x="6606" y="298"/>
                    </a:lnTo>
                    <a:lnTo>
                      <a:pt x="6551" y="288"/>
                    </a:lnTo>
                    <a:lnTo>
                      <a:pt x="6495" y="281"/>
                    </a:lnTo>
                    <a:lnTo>
                      <a:pt x="6466" y="281"/>
                    </a:lnTo>
                    <a:lnTo>
                      <a:pt x="2291" y="281"/>
                    </a:lnTo>
                    <a:lnTo>
                      <a:pt x="281" y="2291"/>
                    </a:lnTo>
                    <a:close/>
                    <a:moveTo>
                      <a:pt x="6466" y="8995"/>
                    </a:moveTo>
                    <a:lnTo>
                      <a:pt x="843" y="8995"/>
                    </a:lnTo>
                    <a:lnTo>
                      <a:pt x="800" y="8995"/>
                    </a:lnTo>
                    <a:lnTo>
                      <a:pt x="715" y="8986"/>
                    </a:lnTo>
                    <a:lnTo>
                      <a:pt x="634" y="8969"/>
                    </a:lnTo>
                    <a:lnTo>
                      <a:pt x="555" y="8944"/>
                    </a:lnTo>
                    <a:lnTo>
                      <a:pt x="479" y="8912"/>
                    </a:lnTo>
                    <a:lnTo>
                      <a:pt x="407" y="8873"/>
                    </a:lnTo>
                    <a:lnTo>
                      <a:pt x="339" y="8827"/>
                    </a:lnTo>
                    <a:lnTo>
                      <a:pt x="277" y="8776"/>
                    </a:lnTo>
                    <a:lnTo>
                      <a:pt x="219" y="8719"/>
                    </a:lnTo>
                    <a:lnTo>
                      <a:pt x="168" y="8656"/>
                    </a:lnTo>
                    <a:lnTo>
                      <a:pt x="122" y="8589"/>
                    </a:lnTo>
                    <a:lnTo>
                      <a:pt x="83" y="8518"/>
                    </a:lnTo>
                    <a:lnTo>
                      <a:pt x="51" y="8442"/>
                    </a:lnTo>
                    <a:lnTo>
                      <a:pt x="26" y="8363"/>
                    </a:lnTo>
                    <a:lnTo>
                      <a:pt x="9" y="8280"/>
                    </a:lnTo>
                    <a:lnTo>
                      <a:pt x="1" y="8195"/>
                    </a:lnTo>
                    <a:lnTo>
                      <a:pt x="0" y="8152"/>
                    </a:lnTo>
                    <a:lnTo>
                      <a:pt x="0" y="2164"/>
                    </a:lnTo>
                    <a:lnTo>
                      <a:pt x="2164" y="0"/>
                    </a:lnTo>
                    <a:lnTo>
                      <a:pt x="6466" y="0"/>
                    </a:lnTo>
                    <a:lnTo>
                      <a:pt x="6509" y="1"/>
                    </a:lnTo>
                    <a:lnTo>
                      <a:pt x="6594" y="9"/>
                    </a:lnTo>
                    <a:lnTo>
                      <a:pt x="6677" y="26"/>
                    </a:lnTo>
                    <a:lnTo>
                      <a:pt x="6756" y="51"/>
                    </a:lnTo>
                    <a:lnTo>
                      <a:pt x="6831" y="83"/>
                    </a:lnTo>
                    <a:lnTo>
                      <a:pt x="6903" y="122"/>
                    </a:lnTo>
                    <a:lnTo>
                      <a:pt x="6970" y="168"/>
                    </a:lnTo>
                    <a:lnTo>
                      <a:pt x="7033" y="219"/>
                    </a:lnTo>
                    <a:lnTo>
                      <a:pt x="7090" y="277"/>
                    </a:lnTo>
                    <a:lnTo>
                      <a:pt x="7141" y="339"/>
                    </a:lnTo>
                    <a:lnTo>
                      <a:pt x="7187" y="407"/>
                    </a:lnTo>
                    <a:lnTo>
                      <a:pt x="7226" y="479"/>
                    </a:lnTo>
                    <a:lnTo>
                      <a:pt x="7258" y="554"/>
                    </a:lnTo>
                    <a:lnTo>
                      <a:pt x="7283" y="634"/>
                    </a:lnTo>
                    <a:lnTo>
                      <a:pt x="7300" y="715"/>
                    </a:lnTo>
                    <a:lnTo>
                      <a:pt x="7309" y="800"/>
                    </a:lnTo>
                    <a:lnTo>
                      <a:pt x="7309" y="843"/>
                    </a:lnTo>
                    <a:lnTo>
                      <a:pt x="7309" y="8152"/>
                    </a:lnTo>
                    <a:lnTo>
                      <a:pt x="7309" y="8195"/>
                    </a:lnTo>
                    <a:lnTo>
                      <a:pt x="7300" y="8280"/>
                    </a:lnTo>
                    <a:lnTo>
                      <a:pt x="7283" y="8363"/>
                    </a:lnTo>
                    <a:lnTo>
                      <a:pt x="7258" y="8442"/>
                    </a:lnTo>
                    <a:lnTo>
                      <a:pt x="7226" y="8518"/>
                    </a:lnTo>
                    <a:lnTo>
                      <a:pt x="7187" y="8589"/>
                    </a:lnTo>
                    <a:lnTo>
                      <a:pt x="7141" y="8656"/>
                    </a:lnTo>
                    <a:lnTo>
                      <a:pt x="7090" y="8719"/>
                    </a:lnTo>
                    <a:lnTo>
                      <a:pt x="7033" y="8776"/>
                    </a:lnTo>
                    <a:lnTo>
                      <a:pt x="6970" y="8827"/>
                    </a:lnTo>
                    <a:lnTo>
                      <a:pt x="6903" y="8873"/>
                    </a:lnTo>
                    <a:lnTo>
                      <a:pt x="6831" y="8912"/>
                    </a:lnTo>
                    <a:lnTo>
                      <a:pt x="6756" y="8944"/>
                    </a:lnTo>
                    <a:lnTo>
                      <a:pt x="6677" y="8969"/>
                    </a:lnTo>
                    <a:lnTo>
                      <a:pt x="6594" y="8986"/>
                    </a:lnTo>
                    <a:lnTo>
                      <a:pt x="6509" y="8995"/>
                    </a:lnTo>
                    <a:lnTo>
                      <a:pt x="6466" y="8995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61">
                <a:extLst>
                  <a:ext uri="{FF2B5EF4-FFF2-40B4-BE49-F238E27FC236}">
                    <a16:creationId xmlns:a16="http://schemas.microsoft.com/office/drawing/2014/main" id="{A11EC1F9-C11D-7769-C99F-71F0CB658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984" cy="1265"/>
              </a:xfrm>
              <a:custGeom>
                <a:avLst/>
                <a:gdLst>
                  <a:gd name="T0" fmla="*/ 0 w 5904"/>
                  <a:gd name="T1" fmla="*/ 7590 h 7590"/>
                  <a:gd name="T2" fmla="*/ 0 w 5904"/>
                  <a:gd name="T3" fmla="*/ 1756 h 7590"/>
                  <a:gd name="T4" fmla="*/ 1757 w 5904"/>
                  <a:gd name="T5" fmla="*/ 0 h 7590"/>
                  <a:gd name="T6" fmla="*/ 5904 w 5904"/>
                  <a:gd name="T7" fmla="*/ 0 h 7590"/>
                  <a:gd name="T8" fmla="*/ 5904 w 5904"/>
                  <a:gd name="T9" fmla="*/ 7590 h 7590"/>
                  <a:gd name="T10" fmla="*/ 0 w 5904"/>
                  <a:gd name="T11" fmla="*/ 7590 h 7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04" h="7590">
                    <a:moveTo>
                      <a:pt x="0" y="7590"/>
                    </a:moveTo>
                    <a:lnTo>
                      <a:pt x="0" y="1756"/>
                    </a:lnTo>
                    <a:lnTo>
                      <a:pt x="1757" y="0"/>
                    </a:lnTo>
                    <a:lnTo>
                      <a:pt x="5904" y="0"/>
                    </a:lnTo>
                    <a:lnTo>
                      <a:pt x="5904" y="7590"/>
                    </a:lnTo>
                    <a:lnTo>
                      <a:pt x="0" y="7590"/>
                    </a:lnTo>
                    <a:close/>
                  </a:path>
                </a:pathLst>
              </a:custGeom>
              <a:solidFill>
                <a:srgbClr val="3C33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62">
                <a:extLst>
                  <a:ext uri="{FF2B5EF4-FFF2-40B4-BE49-F238E27FC236}">
                    <a16:creationId xmlns:a16="http://schemas.microsoft.com/office/drawing/2014/main" id="{42A18FFB-851F-01A7-8729-0C6D79206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2016"/>
                <a:ext cx="284" cy="2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63">
                <a:extLst>
                  <a:ext uri="{FF2B5EF4-FFF2-40B4-BE49-F238E27FC236}">
                    <a16:creationId xmlns:a16="http://schemas.microsoft.com/office/drawing/2014/main" id="{9FD3BF2C-4982-67EA-2608-5EC91D80C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993"/>
                <a:ext cx="330" cy="330"/>
              </a:xfrm>
              <a:custGeom>
                <a:avLst/>
                <a:gdLst>
                  <a:gd name="T0" fmla="*/ 282 w 1982"/>
                  <a:gd name="T1" fmla="*/ 1702 h 1982"/>
                  <a:gd name="T2" fmla="*/ 1701 w 1982"/>
                  <a:gd name="T3" fmla="*/ 1702 h 1982"/>
                  <a:gd name="T4" fmla="*/ 1701 w 1982"/>
                  <a:gd name="T5" fmla="*/ 282 h 1982"/>
                  <a:gd name="T6" fmla="*/ 282 w 1982"/>
                  <a:gd name="T7" fmla="*/ 282 h 1982"/>
                  <a:gd name="T8" fmla="*/ 282 w 1982"/>
                  <a:gd name="T9" fmla="*/ 1702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2"/>
                    </a:moveTo>
                    <a:lnTo>
                      <a:pt x="1701" y="1702"/>
                    </a:lnTo>
                    <a:lnTo>
                      <a:pt x="1701" y="282"/>
                    </a:lnTo>
                    <a:lnTo>
                      <a:pt x="282" y="282"/>
                    </a:lnTo>
                    <a:lnTo>
                      <a:pt x="282" y="1702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4">
                <a:extLst>
                  <a:ext uri="{FF2B5EF4-FFF2-40B4-BE49-F238E27FC236}">
                    <a16:creationId xmlns:a16="http://schemas.microsoft.com/office/drawing/2014/main" id="{F7E64D73-9C02-A1EA-48C7-6F66EBEDE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2068"/>
                <a:ext cx="169" cy="178"/>
              </a:xfrm>
              <a:custGeom>
                <a:avLst/>
                <a:gdLst>
                  <a:gd name="T0" fmla="*/ 366 w 1013"/>
                  <a:gd name="T1" fmla="*/ 730 h 1067"/>
                  <a:gd name="T2" fmla="*/ 225 w 1013"/>
                  <a:gd name="T3" fmla="*/ 506 h 1067"/>
                  <a:gd name="T4" fmla="*/ 0 w 1013"/>
                  <a:gd name="T5" fmla="*/ 674 h 1067"/>
                  <a:gd name="T6" fmla="*/ 267 w 1013"/>
                  <a:gd name="T7" fmla="*/ 969 h 1067"/>
                  <a:gd name="T8" fmla="*/ 366 w 1013"/>
                  <a:gd name="T9" fmla="*/ 1067 h 1067"/>
                  <a:gd name="T10" fmla="*/ 436 w 1013"/>
                  <a:gd name="T11" fmla="*/ 969 h 1067"/>
                  <a:gd name="T12" fmla="*/ 1013 w 1013"/>
                  <a:gd name="T13" fmla="*/ 0 h 1067"/>
                  <a:gd name="T14" fmla="*/ 366 w 1013"/>
                  <a:gd name="T15" fmla="*/ 73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7">
                    <a:moveTo>
                      <a:pt x="366" y="730"/>
                    </a:moveTo>
                    <a:lnTo>
                      <a:pt x="225" y="506"/>
                    </a:lnTo>
                    <a:lnTo>
                      <a:pt x="0" y="674"/>
                    </a:lnTo>
                    <a:lnTo>
                      <a:pt x="267" y="969"/>
                    </a:lnTo>
                    <a:lnTo>
                      <a:pt x="366" y="1067"/>
                    </a:lnTo>
                    <a:lnTo>
                      <a:pt x="436" y="969"/>
                    </a:lnTo>
                    <a:lnTo>
                      <a:pt x="1013" y="0"/>
                    </a:lnTo>
                    <a:lnTo>
                      <a:pt x="366" y="730"/>
                    </a:lnTo>
                    <a:close/>
                  </a:path>
                </a:pathLst>
              </a:cu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212E93B9-2F8C-F333-6739-F278BD46C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3" y="1574"/>
                <a:ext cx="284" cy="2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6">
                <a:extLst>
                  <a:ext uri="{FF2B5EF4-FFF2-40B4-BE49-F238E27FC236}">
                    <a16:creationId xmlns:a16="http://schemas.microsoft.com/office/drawing/2014/main" id="{65D1AE61-9749-BCBB-E239-22B0DA6940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0" y="1550"/>
                <a:ext cx="330" cy="330"/>
              </a:xfrm>
              <a:custGeom>
                <a:avLst/>
                <a:gdLst>
                  <a:gd name="T0" fmla="*/ 282 w 1982"/>
                  <a:gd name="T1" fmla="*/ 1701 h 1982"/>
                  <a:gd name="T2" fmla="*/ 1701 w 1982"/>
                  <a:gd name="T3" fmla="*/ 1701 h 1982"/>
                  <a:gd name="T4" fmla="*/ 1701 w 1982"/>
                  <a:gd name="T5" fmla="*/ 281 h 1982"/>
                  <a:gd name="T6" fmla="*/ 282 w 1982"/>
                  <a:gd name="T7" fmla="*/ 281 h 1982"/>
                  <a:gd name="T8" fmla="*/ 282 w 1982"/>
                  <a:gd name="T9" fmla="*/ 1701 h 1982"/>
                  <a:gd name="T10" fmla="*/ 1982 w 1982"/>
                  <a:gd name="T11" fmla="*/ 1982 h 1982"/>
                  <a:gd name="T12" fmla="*/ 0 w 1982"/>
                  <a:gd name="T13" fmla="*/ 1982 h 1982"/>
                  <a:gd name="T14" fmla="*/ 0 w 1982"/>
                  <a:gd name="T15" fmla="*/ 0 h 1982"/>
                  <a:gd name="T16" fmla="*/ 1982 w 1982"/>
                  <a:gd name="T17" fmla="*/ 0 h 1982"/>
                  <a:gd name="T18" fmla="*/ 1982 w 1982"/>
                  <a:gd name="T19" fmla="*/ 1982 h 19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2" h="1982">
                    <a:moveTo>
                      <a:pt x="282" y="1701"/>
                    </a:moveTo>
                    <a:lnTo>
                      <a:pt x="1701" y="1701"/>
                    </a:lnTo>
                    <a:lnTo>
                      <a:pt x="1701" y="281"/>
                    </a:lnTo>
                    <a:lnTo>
                      <a:pt x="282" y="281"/>
                    </a:lnTo>
                    <a:lnTo>
                      <a:pt x="282" y="1701"/>
                    </a:lnTo>
                    <a:close/>
                    <a:moveTo>
                      <a:pt x="1982" y="1982"/>
                    </a:moveTo>
                    <a:lnTo>
                      <a:pt x="0" y="1982"/>
                    </a:lnTo>
                    <a:lnTo>
                      <a:pt x="0" y="0"/>
                    </a:lnTo>
                    <a:lnTo>
                      <a:pt x="1982" y="0"/>
                    </a:lnTo>
                    <a:lnTo>
                      <a:pt x="1982" y="1982"/>
                    </a:lnTo>
                    <a:close/>
                  </a:path>
                </a:pathLst>
              </a:custGeom>
              <a:solidFill>
                <a:srgbClr val="2733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67">
                <a:extLst>
                  <a:ext uri="{FF2B5EF4-FFF2-40B4-BE49-F238E27FC236}">
                    <a16:creationId xmlns:a16="http://schemas.microsoft.com/office/drawing/2014/main" id="{0FBE3F7F-5FB4-5B91-AC4F-19527BBA0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" y="1627"/>
                <a:ext cx="169" cy="179"/>
              </a:xfrm>
              <a:custGeom>
                <a:avLst/>
                <a:gdLst>
                  <a:gd name="T0" fmla="*/ 366 w 1013"/>
                  <a:gd name="T1" fmla="*/ 717 h 1069"/>
                  <a:gd name="T2" fmla="*/ 225 w 1013"/>
                  <a:gd name="T3" fmla="*/ 492 h 1069"/>
                  <a:gd name="T4" fmla="*/ 0 w 1013"/>
                  <a:gd name="T5" fmla="*/ 661 h 1069"/>
                  <a:gd name="T6" fmla="*/ 267 w 1013"/>
                  <a:gd name="T7" fmla="*/ 956 h 1069"/>
                  <a:gd name="T8" fmla="*/ 366 w 1013"/>
                  <a:gd name="T9" fmla="*/ 1069 h 1069"/>
                  <a:gd name="T10" fmla="*/ 436 w 1013"/>
                  <a:gd name="T11" fmla="*/ 956 h 1069"/>
                  <a:gd name="T12" fmla="*/ 1013 w 1013"/>
                  <a:gd name="T13" fmla="*/ 0 h 1069"/>
                  <a:gd name="T14" fmla="*/ 366 w 1013"/>
                  <a:gd name="T15" fmla="*/ 717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069">
                    <a:moveTo>
                      <a:pt x="366" y="717"/>
                    </a:moveTo>
                    <a:lnTo>
                      <a:pt x="225" y="492"/>
                    </a:lnTo>
                    <a:lnTo>
                      <a:pt x="0" y="661"/>
                    </a:lnTo>
                    <a:lnTo>
                      <a:pt x="267" y="956"/>
                    </a:lnTo>
                    <a:lnTo>
                      <a:pt x="366" y="1069"/>
                    </a:lnTo>
                    <a:lnTo>
                      <a:pt x="436" y="956"/>
                    </a:lnTo>
                    <a:lnTo>
                      <a:pt x="1013" y="0"/>
                    </a:lnTo>
                    <a:lnTo>
                      <a:pt x="366" y="717"/>
                    </a:lnTo>
                    <a:close/>
                  </a:path>
                </a:pathLst>
              </a:cu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68">
                <a:extLst>
                  <a:ext uri="{FF2B5EF4-FFF2-40B4-BE49-F238E27FC236}">
                    <a16:creationId xmlns:a16="http://schemas.microsoft.com/office/drawing/2014/main" id="{7C10C08B-0633-F94B-6346-A42C38D91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620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69">
                <a:extLst>
                  <a:ext uri="{FF2B5EF4-FFF2-40B4-BE49-F238E27FC236}">
                    <a16:creationId xmlns:a16="http://schemas.microsoft.com/office/drawing/2014/main" id="{1D22C983-7611-77AA-7E6C-CA167205E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70">
                <a:extLst>
                  <a:ext uri="{FF2B5EF4-FFF2-40B4-BE49-F238E27FC236}">
                    <a16:creationId xmlns:a16="http://schemas.microsoft.com/office/drawing/2014/main" id="{AA18665D-2B44-7033-1962-1CF25E1A61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71">
                <a:extLst>
                  <a:ext uri="{FF2B5EF4-FFF2-40B4-BE49-F238E27FC236}">
                    <a16:creationId xmlns:a16="http://schemas.microsoft.com/office/drawing/2014/main" id="{26C0D915-48F5-9783-0AA6-0BA8EFD5B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1742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72">
                <a:extLst>
                  <a:ext uri="{FF2B5EF4-FFF2-40B4-BE49-F238E27FC236}">
                    <a16:creationId xmlns:a16="http://schemas.microsoft.com/office/drawing/2014/main" id="{B991D6E8-4746-1EAC-7D94-01702B707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061"/>
                <a:ext cx="31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73">
                <a:extLst>
                  <a:ext uri="{FF2B5EF4-FFF2-40B4-BE49-F238E27FC236}">
                    <a16:creationId xmlns:a16="http://schemas.microsoft.com/office/drawing/2014/main" id="{F93E4612-889B-6F68-BEDE-05BDB4419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2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74">
                <a:extLst>
                  <a:ext uri="{FF2B5EF4-FFF2-40B4-BE49-F238E27FC236}">
                    <a16:creationId xmlns:a16="http://schemas.microsoft.com/office/drawing/2014/main" id="{7F671F06-52B3-F572-0EA2-F74BCAF5D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18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75">
                <a:extLst>
                  <a:ext uri="{FF2B5EF4-FFF2-40B4-BE49-F238E27FC236}">
                    <a16:creationId xmlns:a16="http://schemas.microsoft.com/office/drawing/2014/main" id="{C5840E9F-4ED5-C841-4D94-926CF5532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1" y="2185"/>
                <a:ext cx="47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76">
                <a:extLst>
                  <a:ext uri="{FF2B5EF4-FFF2-40B4-BE49-F238E27FC236}">
                    <a16:creationId xmlns:a16="http://schemas.microsoft.com/office/drawing/2014/main" id="{21AA0FA1-B885-27F7-BB4A-257579807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0" y="1187"/>
                <a:ext cx="293" cy="293"/>
              </a:xfrm>
              <a:custGeom>
                <a:avLst/>
                <a:gdLst>
                  <a:gd name="T0" fmla="*/ 1757 w 1757"/>
                  <a:gd name="T1" fmla="*/ 1756 h 1756"/>
                  <a:gd name="T2" fmla="*/ 1757 w 1757"/>
                  <a:gd name="T3" fmla="*/ 0 h 1756"/>
                  <a:gd name="T4" fmla="*/ 0 w 1757"/>
                  <a:gd name="T5" fmla="*/ 1756 h 1756"/>
                  <a:gd name="T6" fmla="*/ 1757 w 1757"/>
                  <a:gd name="T7" fmla="*/ 1756 h 1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57" h="1756">
                    <a:moveTo>
                      <a:pt x="1757" y="1756"/>
                    </a:moveTo>
                    <a:lnTo>
                      <a:pt x="1757" y="0"/>
                    </a:lnTo>
                    <a:lnTo>
                      <a:pt x="0" y="1756"/>
                    </a:lnTo>
                    <a:lnTo>
                      <a:pt x="1757" y="1756"/>
                    </a:lnTo>
                    <a:close/>
                  </a:path>
                </a:pathLst>
              </a:custGeom>
              <a:solidFill>
                <a:srgbClr val="0284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Rectangle 77">
                <a:extLst>
                  <a:ext uri="{FF2B5EF4-FFF2-40B4-BE49-F238E27FC236}">
                    <a16:creationId xmlns:a16="http://schemas.microsoft.com/office/drawing/2014/main" id="{2B698C30-02BA-B6C6-23DA-1D1E250E5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6" y="1311"/>
                <a:ext cx="434" cy="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B1030D-996B-7DAB-35BA-466577834933}"/>
              </a:ext>
            </a:extLst>
          </p:cNvPr>
          <p:cNvGrpSpPr/>
          <p:nvPr/>
        </p:nvGrpSpPr>
        <p:grpSpPr>
          <a:xfrm>
            <a:off x="4424626" y="4291649"/>
            <a:ext cx="1391189" cy="1391189"/>
            <a:chOff x="4580156" y="4053654"/>
            <a:chExt cx="1391189" cy="1391189"/>
          </a:xfrm>
        </p:grpSpPr>
        <p:sp>
          <p:nvSpPr>
            <p:cNvPr id="119" name="모서리가 둥근 직사각형 78">
              <a:extLst>
                <a:ext uri="{FF2B5EF4-FFF2-40B4-BE49-F238E27FC236}">
                  <a16:creationId xmlns:a16="http://schemas.microsoft.com/office/drawing/2014/main" id="{551122D7-FBCB-41B9-3078-590B30523D36}"/>
                </a:ext>
              </a:extLst>
            </p:cNvPr>
            <p:cNvSpPr/>
            <p:nvPr/>
          </p:nvSpPr>
          <p:spPr>
            <a:xfrm>
              <a:off x="4580156" y="4053654"/>
              <a:ext cx="1391189" cy="13911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F77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142F141E-7724-438F-4DB3-70D6B4A18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4875" y="4334463"/>
              <a:ext cx="419371" cy="838742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rgbClr val="0284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43">
              <a:extLst>
                <a:ext uri="{FF2B5EF4-FFF2-40B4-BE49-F238E27FC236}">
                  <a16:creationId xmlns:a16="http://schemas.microsoft.com/office/drawing/2014/main" id="{7B133A82-9289-55C6-BD97-5F1A5B4D7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160" y="4947863"/>
              <a:ext cx="263365" cy="129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88CFB761-FE4C-16CE-1E2A-AA2DCA34C1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299" y="4934443"/>
              <a:ext cx="289646" cy="154888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D858E961-17C4-B4EB-D5CF-710E74C21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807" y="5080384"/>
              <a:ext cx="164953" cy="79960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6D9AB1D1-33D5-39C4-014E-7B1678114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5065" y="5066964"/>
              <a:ext cx="191233" cy="106241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B59DEC42-83DA-B8F6-0D1F-8F9321582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370" y="4347324"/>
              <a:ext cx="542386" cy="599421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891AB776-944B-A660-2315-E7FAFE35D7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509" y="4333904"/>
              <a:ext cx="568108" cy="626820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Rectangle 49">
              <a:extLst>
                <a:ext uri="{FF2B5EF4-FFF2-40B4-BE49-F238E27FC236}">
                  <a16:creationId xmlns:a16="http://schemas.microsoft.com/office/drawing/2014/main" id="{64DF1453-2371-6F12-8799-9E30A9132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4934443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Rectangle 50">
              <a:extLst>
                <a:ext uri="{FF2B5EF4-FFF2-40B4-BE49-F238E27FC236}">
                  <a16:creationId xmlns:a16="http://schemas.microsoft.com/office/drawing/2014/main" id="{EC3CAC14-F575-9275-6BDF-AB86387DA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4998747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Rectangle 51">
              <a:extLst>
                <a:ext uri="{FF2B5EF4-FFF2-40B4-BE49-F238E27FC236}">
                  <a16:creationId xmlns:a16="http://schemas.microsoft.com/office/drawing/2014/main" id="{AACF7AED-7DBE-03AC-4B53-B530798AB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255" y="5063050"/>
              <a:ext cx="336056" cy="26281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7AF44AA4-AE8F-A48E-B91F-C7D9D25F5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234" y="4406595"/>
              <a:ext cx="655337" cy="504363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3C33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45B66E1F-387E-5446-6F39-546FB467E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418" y="4465307"/>
              <a:ext cx="286850" cy="287409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E7847A46-0601-614D-F8BF-84285162A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529" y="4551418"/>
              <a:ext cx="115187" cy="115187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028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B61464E6-2E49-F2BB-9011-5BBC3C6FA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8550" y="4538557"/>
              <a:ext cx="141468" cy="141468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4" name="모서리가 둥근 직사각형 94">
            <a:extLst>
              <a:ext uri="{FF2B5EF4-FFF2-40B4-BE49-F238E27FC236}">
                <a16:creationId xmlns:a16="http://schemas.microsoft.com/office/drawing/2014/main" id="{EB12260E-0333-BC92-59A7-74AE7493B5DA}"/>
              </a:ext>
            </a:extLst>
          </p:cNvPr>
          <p:cNvSpPr/>
          <p:nvPr/>
        </p:nvSpPr>
        <p:spPr>
          <a:xfrm>
            <a:off x="4429217" y="2190351"/>
            <a:ext cx="1391189" cy="1391189"/>
          </a:xfrm>
          <a:prstGeom prst="roundRect">
            <a:avLst/>
          </a:prstGeom>
          <a:solidFill>
            <a:srgbClr val="2F77E5"/>
          </a:solidFill>
          <a:ln>
            <a:solidFill>
              <a:srgbClr val="134F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836A90A-1186-A602-C594-AD36560D9BC6}"/>
              </a:ext>
            </a:extLst>
          </p:cNvPr>
          <p:cNvSpPr/>
          <p:nvPr/>
        </p:nvSpPr>
        <p:spPr>
          <a:xfrm>
            <a:off x="7870316" y="2098999"/>
            <a:ext cx="3138186" cy="965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 및 시스템구조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 및 라이브러리 소개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75000"/>
                  </a:prstClr>
                </a:solidFill>
              </a:rPr>
              <a:t>Development Languages and Libraries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E71042E-B979-9189-0D45-1CBE7B330F43}"/>
              </a:ext>
            </a:extLst>
          </p:cNvPr>
          <p:cNvCxnSpPr/>
          <p:nvPr/>
        </p:nvCxnSpPr>
        <p:spPr>
          <a:xfrm>
            <a:off x="7964144" y="3078239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4D31D32-9F36-1D51-B0CB-94B5D3BD49BC}"/>
              </a:ext>
            </a:extLst>
          </p:cNvPr>
          <p:cNvSpPr/>
          <p:nvPr/>
        </p:nvSpPr>
        <p:spPr>
          <a:xfrm>
            <a:off x="7913572" y="4226435"/>
            <a:ext cx="3427528" cy="965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설계 및 구현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정의서 및 테이블 구조도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75000"/>
                  </a:prstClr>
                </a:solidFill>
              </a:rPr>
              <a:t>Request For Proposal and Entity Relationship Diagram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F1CD20EB-BA34-D49C-B0A7-B331F51DB34F}"/>
              </a:ext>
            </a:extLst>
          </p:cNvPr>
          <p:cNvCxnSpPr/>
          <p:nvPr/>
        </p:nvCxnSpPr>
        <p:spPr>
          <a:xfrm>
            <a:off x="8007400" y="5205675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B45A287-DF44-7A4B-100D-96E5D1A66D31}"/>
              </a:ext>
            </a:extLst>
          </p:cNvPr>
          <p:cNvSpPr/>
          <p:nvPr/>
        </p:nvSpPr>
        <p:spPr>
          <a:xfrm>
            <a:off x="861051" y="2178512"/>
            <a:ext cx="3138186" cy="965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기획배경 및 목표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목표 및 사용 데이터 제시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75000"/>
                  </a:prstClr>
                </a:solidFill>
              </a:rPr>
              <a:t>Project Objectives and Usage Data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425A3E3-655D-8031-2921-168AFFDBFB13}"/>
              </a:ext>
            </a:extLst>
          </p:cNvPr>
          <p:cNvCxnSpPr/>
          <p:nvPr/>
        </p:nvCxnSpPr>
        <p:spPr>
          <a:xfrm>
            <a:off x="1126329" y="3157752"/>
            <a:ext cx="2772000" cy="0"/>
          </a:xfrm>
          <a:prstGeom prst="line">
            <a:avLst/>
          </a:prstGeom>
          <a:ln>
            <a:solidFill>
              <a:srgbClr val="2F77E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20BBE01A-523B-C907-6EA0-47DE9546661B}"/>
              </a:ext>
            </a:extLst>
          </p:cNvPr>
          <p:cNvSpPr/>
          <p:nvPr/>
        </p:nvSpPr>
        <p:spPr>
          <a:xfrm>
            <a:off x="516113" y="4305948"/>
            <a:ext cx="3526380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요구사항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비기능적 요구사항 분석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75000"/>
                  </a:prstClr>
                </a:solidFill>
              </a:rPr>
              <a:t>Analyze Functional and Non-Functional Requirements 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1AC6BA8C-656B-EC5E-D51C-82554B48FAA2}"/>
              </a:ext>
            </a:extLst>
          </p:cNvPr>
          <p:cNvCxnSpPr/>
          <p:nvPr/>
        </p:nvCxnSpPr>
        <p:spPr>
          <a:xfrm>
            <a:off x="1169585" y="5285188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80">
            <a:extLst>
              <a:ext uri="{FF2B5EF4-FFF2-40B4-BE49-F238E27FC236}">
                <a16:creationId xmlns:a16="http://schemas.microsoft.com/office/drawing/2014/main" id="{572A9713-982D-1E2B-4B5A-BDB5B3F30C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96634" y="2501803"/>
            <a:ext cx="690155" cy="690796"/>
            <a:chOff x="6271" y="3239"/>
            <a:chExt cx="1080" cy="1081"/>
          </a:xfrm>
        </p:grpSpPr>
        <p:sp>
          <p:nvSpPr>
            <p:cNvPr id="144" name="Freeform 81">
              <a:extLst>
                <a:ext uri="{FF2B5EF4-FFF2-40B4-BE49-F238E27FC236}">
                  <a16:creationId xmlns:a16="http://schemas.microsoft.com/office/drawing/2014/main" id="{5873528E-2F12-41CC-4AD6-636005122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" y="4033"/>
              <a:ext cx="252" cy="247"/>
            </a:xfrm>
            <a:custGeom>
              <a:avLst/>
              <a:gdLst>
                <a:gd name="T0" fmla="*/ 2012 w 2012"/>
                <a:gd name="T1" fmla="*/ 1973 h 1973"/>
                <a:gd name="T2" fmla="*/ 662 w 2012"/>
                <a:gd name="T3" fmla="*/ 1973 h 1973"/>
                <a:gd name="T4" fmla="*/ 628 w 2012"/>
                <a:gd name="T5" fmla="*/ 1973 h 1973"/>
                <a:gd name="T6" fmla="*/ 561 w 2012"/>
                <a:gd name="T7" fmla="*/ 1966 h 1973"/>
                <a:gd name="T8" fmla="*/ 497 w 2012"/>
                <a:gd name="T9" fmla="*/ 1952 h 1973"/>
                <a:gd name="T10" fmla="*/ 435 w 2012"/>
                <a:gd name="T11" fmla="*/ 1933 h 1973"/>
                <a:gd name="T12" fmla="*/ 376 w 2012"/>
                <a:gd name="T13" fmla="*/ 1908 h 1973"/>
                <a:gd name="T14" fmla="*/ 319 w 2012"/>
                <a:gd name="T15" fmla="*/ 1877 h 1973"/>
                <a:gd name="T16" fmla="*/ 266 w 2012"/>
                <a:gd name="T17" fmla="*/ 1841 h 1973"/>
                <a:gd name="T18" fmla="*/ 218 w 2012"/>
                <a:gd name="T19" fmla="*/ 1801 h 1973"/>
                <a:gd name="T20" fmla="*/ 172 w 2012"/>
                <a:gd name="T21" fmla="*/ 1756 h 1973"/>
                <a:gd name="T22" fmla="*/ 132 w 2012"/>
                <a:gd name="T23" fmla="*/ 1707 h 1973"/>
                <a:gd name="T24" fmla="*/ 96 w 2012"/>
                <a:gd name="T25" fmla="*/ 1654 h 1973"/>
                <a:gd name="T26" fmla="*/ 66 w 2012"/>
                <a:gd name="T27" fmla="*/ 1598 h 1973"/>
                <a:gd name="T28" fmla="*/ 41 w 2012"/>
                <a:gd name="T29" fmla="*/ 1538 h 1973"/>
                <a:gd name="T30" fmla="*/ 21 w 2012"/>
                <a:gd name="T31" fmla="*/ 1476 h 1973"/>
                <a:gd name="T32" fmla="*/ 8 w 2012"/>
                <a:gd name="T33" fmla="*/ 1411 h 1973"/>
                <a:gd name="T34" fmla="*/ 1 w 2012"/>
                <a:gd name="T35" fmla="*/ 1345 h 1973"/>
                <a:gd name="T36" fmla="*/ 0 w 2012"/>
                <a:gd name="T37" fmla="*/ 1311 h 1973"/>
                <a:gd name="T38" fmla="*/ 0 w 2012"/>
                <a:gd name="T39" fmla="*/ 0 h 1973"/>
                <a:gd name="T40" fmla="*/ 271 w 2012"/>
                <a:gd name="T41" fmla="*/ 0 h 1973"/>
                <a:gd name="T42" fmla="*/ 271 w 2012"/>
                <a:gd name="T43" fmla="*/ 1311 h 1973"/>
                <a:gd name="T44" fmla="*/ 272 w 2012"/>
                <a:gd name="T45" fmla="*/ 1351 h 1973"/>
                <a:gd name="T46" fmla="*/ 288 w 2012"/>
                <a:gd name="T47" fmla="*/ 1427 h 1973"/>
                <a:gd name="T48" fmla="*/ 317 w 2012"/>
                <a:gd name="T49" fmla="*/ 1498 h 1973"/>
                <a:gd name="T50" fmla="*/ 360 w 2012"/>
                <a:gd name="T51" fmla="*/ 1560 h 1973"/>
                <a:gd name="T52" fmla="*/ 412 w 2012"/>
                <a:gd name="T53" fmla="*/ 1614 h 1973"/>
                <a:gd name="T54" fmla="*/ 475 w 2012"/>
                <a:gd name="T55" fmla="*/ 1655 h 1973"/>
                <a:gd name="T56" fmla="*/ 546 w 2012"/>
                <a:gd name="T57" fmla="*/ 1686 h 1973"/>
                <a:gd name="T58" fmla="*/ 622 w 2012"/>
                <a:gd name="T59" fmla="*/ 1701 h 1973"/>
                <a:gd name="T60" fmla="*/ 662 w 2012"/>
                <a:gd name="T61" fmla="*/ 1703 h 1973"/>
                <a:gd name="T62" fmla="*/ 2012 w 2012"/>
                <a:gd name="T63" fmla="*/ 1703 h 1973"/>
                <a:gd name="T64" fmla="*/ 2012 w 2012"/>
                <a:gd name="T65" fmla="*/ 1973 h 1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2" h="1973">
                  <a:moveTo>
                    <a:pt x="2012" y="1973"/>
                  </a:moveTo>
                  <a:lnTo>
                    <a:pt x="662" y="1973"/>
                  </a:lnTo>
                  <a:lnTo>
                    <a:pt x="628" y="1973"/>
                  </a:lnTo>
                  <a:lnTo>
                    <a:pt x="561" y="1966"/>
                  </a:lnTo>
                  <a:lnTo>
                    <a:pt x="497" y="1952"/>
                  </a:lnTo>
                  <a:lnTo>
                    <a:pt x="435" y="1933"/>
                  </a:lnTo>
                  <a:lnTo>
                    <a:pt x="376" y="1908"/>
                  </a:lnTo>
                  <a:lnTo>
                    <a:pt x="319" y="1877"/>
                  </a:lnTo>
                  <a:lnTo>
                    <a:pt x="266" y="1841"/>
                  </a:lnTo>
                  <a:lnTo>
                    <a:pt x="218" y="1801"/>
                  </a:lnTo>
                  <a:lnTo>
                    <a:pt x="172" y="1756"/>
                  </a:lnTo>
                  <a:lnTo>
                    <a:pt x="132" y="1707"/>
                  </a:lnTo>
                  <a:lnTo>
                    <a:pt x="96" y="1654"/>
                  </a:lnTo>
                  <a:lnTo>
                    <a:pt x="66" y="1598"/>
                  </a:lnTo>
                  <a:lnTo>
                    <a:pt x="41" y="1538"/>
                  </a:lnTo>
                  <a:lnTo>
                    <a:pt x="21" y="1476"/>
                  </a:lnTo>
                  <a:lnTo>
                    <a:pt x="8" y="1411"/>
                  </a:lnTo>
                  <a:lnTo>
                    <a:pt x="1" y="1345"/>
                  </a:lnTo>
                  <a:lnTo>
                    <a:pt x="0" y="1311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1311"/>
                  </a:lnTo>
                  <a:lnTo>
                    <a:pt x="272" y="1351"/>
                  </a:lnTo>
                  <a:lnTo>
                    <a:pt x="288" y="1427"/>
                  </a:lnTo>
                  <a:lnTo>
                    <a:pt x="317" y="1498"/>
                  </a:lnTo>
                  <a:lnTo>
                    <a:pt x="360" y="1560"/>
                  </a:lnTo>
                  <a:lnTo>
                    <a:pt x="412" y="1614"/>
                  </a:lnTo>
                  <a:lnTo>
                    <a:pt x="475" y="1655"/>
                  </a:lnTo>
                  <a:lnTo>
                    <a:pt x="546" y="1686"/>
                  </a:lnTo>
                  <a:lnTo>
                    <a:pt x="622" y="1701"/>
                  </a:lnTo>
                  <a:lnTo>
                    <a:pt x="662" y="1703"/>
                  </a:lnTo>
                  <a:lnTo>
                    <a:pt x="2012" y="1703"/>
                  </a:lnTo>
                  <a:lnTo>
                    <a:pt x="2012" y="19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5" name="Freeform 82">
              <a:extLst>
                <a:ext uri="{FF2B5EF4-FFF2-40B4-BE49-F238E27FC236}">
                  <a16:creationId xmlns:a16="http://schemas.microsoft.com/office/drawing/2014/main" id="{2340571E-E649-4244-673A-C7BBF09B6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" y="4222"/>
              <a:ext cx="81" cy="81"/>
            </a:xfrm>
            <a:custGeom>
              <a:avLst/>
              <a:gdLst>
                <a:gd name="T0" fmla="*/ 324 w 648"/>
                <a:gd name="T1" fmla="*/ 0 h 648"/>
                <a:gd name="T2" fmla="*/ 358 w 648"/>
                <a:gd name="T3" fmla="*/ 1 h 648"/>
                <a:gd name="T4" fmla="*/ 420 w 648"/>
                <a:gd name="T5" fmla="*/ 14 h 648"/>
                <a:gd name="T6" fmla="*/ 479 w 648"/>
                <a:gd name="T7" fmla="*/ 38 h 648"/>
                <a:gd name="T8" fmla="*/ 531 w 648"/>
                <a:gd name="T9" fmla="*/ 73 h 648"/>
                <a:gd name="T10" fmla="*/ 574 w 648"/>
                <a:gd name="T11" fmla="*/ 117 h 648"/>
                <a:gd name="T12" fmla="*/ 610 w 648"/>
                <a:gd name="T13" fmla="*/ 169 h 648"/>
                <a:gd name="T14" fmla="*/ 634 w 648"/>
                <a:gd name="T15" fmla="*/ 228 h 648"/>
                <a:gd name="T16" fmla="*/ 647 w 648"/>
                <a:gd name="T17" fmla="*/ 290 h 648"/>
                <a:gd name="T18" fmla="*/ 648 w 648"/>
                <a:gd name="T19" fmla="*/ 324 h 648"/>
                <a:gd name="T20" fmla="*/ 647 w 648"/>
                <a:gd name="T21" fmla="*/ 357 h 648"/>
                <a:gd name="T22" fmla="*/ 634 w 648"/>
                <a:gd name="T23" fmla="*/ 420 h 648"/>
                <a:gd name="T24" fmla="*/ 610 w 648"/>
                <a:gd name="T25" fmla="*/ 479 h 648"/>
                <a:gd name="T26" fmla="*/ 574 w 648"/>
                <a:gd name="T27" fmla="*/ 531 h 648"/>
                <a:gd name="T28" fmla="*/ 531 w 648"/>
                <a:gd name="T29" fmla="*/ 574 h 648"/>
                <a:gd name="T30" fmla="*/ 479 w 648"/>
                <a:gd name="T31" fmla="*/ 610 h 648"/>
                <a:gd name="T32" fmla="*/ 420 w 648"/>
                <a:gd name="T33" fmla="*/ 634 h 648"/>
                <a:gd name="T34" fmla="*/ 358 w 648"/>
                <a:gd name="T35" fmla="*/ 647 h 648"/>
                <a:gd name="T36" fmla="*/ 324 w 648"/>
                <a:gd name="T37" fmla="*/ 648 h 648"/>
                <a:gd name="T38" fmla="*/ 291 w 648"/>
                <a:gd name="T39" fmla="*/ 647 h 648"/>
                <a:gd name="T40" fmla="*/ 228 w 648"/>
                <a:gd name="T41" fmla="*/ 634 h 648"/>
                <a:gd name="T42" fmla="*/ 169 w 648"/>
                <a:gd name="T43" fmla="*/ 610 h 648"/>
                <a:gd name="T44" fmla="*/ 118 w 648"/>
                <a:gd name="T45" fmla="*/ 574 h 648"/>
                <a:gd name="T46" fmla="*/ 74 w 648"/>
                <a:gd name="T47" fmla="*/ 531 h 648"/>
                <a:gd name="T48" fmla="*/ 39 w 648"/>
                <a:gd name="T49" fmla="*/ 479 h 648"/>
                <a:gd name="T50" fmla="*/ 14 w 648"/>
                <a:gd name="T51" fmla="*/ 420 h 648"/>
                <a:gd name="T52" fmla="*/ 1 w 648"/>
                <a:gd name="T53" fmla="*/ 357 h 648"/>
                <a:gd name="T54" fmla="*/ 0 w 648"/>
                <a:gd name="T55" fmla="*/ 324 h 648"/>
                <a:gd name="T56" fmla="*/ 1 w 648"/>
                <a:gd name="T57" fmla="*/ 290 h 648"/>
                <a:gd name="T58" fmla="*/ 14 w 648"/>
                <a:gd name="T59" fmla="*/ 228 h 648"/>
                <a:gd name="T60" fmla="*/ 39 w 648"/>
                <a:gd name="T61" fmla="*/ 169 h 648"/>
                <a:gd name="T62" fmla="*/ 74 w 648"/>
                <a:gd name="T63" fmla="*/ 117 h 648"/>
                <a:gd name="T64" fmla="*/ 118 w 648"/>
                <a:gd name="T65" fmla="*/ 73 h 648"/>
                <a:gd name="T66" fmla="*/ 169 w 648"/>
                <a:gd name="T67" fmla="*/ 38 h 648"/>
                <a:gd name="T68" fmla="*/ 228 w 648"/>
                <a:gd name="T69" fmla="*/ 14 h 648"/>
                <a:gd name="T70" fmla="*/ 291 w 648"/>
                <a:gd name="T71" fmla="*/ 1 h 648"/>
                <a:gd name="T72" fmla="*/ 324 w 648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8" h="648">
                  <a:moveTo>
                    <a:pt x="324" y="0"/>
                  </a:moveTo>
                  <a:lnTo>
                    <a:pt x="358" y="1"/>
                  </a:lnTo>
                  <a:lnTo>
                    <a:pt x="420" y="14"/>
                  </a:lnTo>
                  <a:lnTo>
                    <a:pt x="479" y="38"/>
                  </a:lnTo>
                  <a:lnTo>
                    <a:pt x="531" y="73"/>
                  </a:lnTo>
                  <a:lnTo>
                    <a:pt x="574" y="117"/>
                  </a:lnTo>
                  <a:lnTo>
                    <a:pt x="610" y="169"/>
                  </a:lnTo>
                  <a:lnTo>
                    <a:pt x="634" y="228"/>
                  </a:lnTo>
                  <a:lnTo>
                    <a:pt x="647" y="290"/>
                  </a:lnTo>
                  <a:lnTo>
                    <a:pt x="648" y="324"/>
                  </a:lnTo>
                  <a:lnTo>
                    <a:pt x="647" y="357"/>
                  </a:lnTo>
                  <a:lnTo>
                    <a:pt x="634" y="420"/>
                  </a:lnTo>
                  <a:lnTo>
                    <a:pt x="610" y="479"/>
                  </a:lnTo>
                  <a:lnTo>
                    <a:pt x="574" y="531"/>
                  </a:lnTo>
                  <a:lnTo>
                    <a:pt x="531" y="574"/>
                  </a:lnTo>
                  <a:lnTo>
                    <a:pt x="479" y="610"/>
                  </a:lnTo>
                  <a:lnTo>
                    <a:pt x="420" y="634"/>
                  </a:lnTo>
                  <a:lnTo>
                    <a:pt x="358" y="647"/>
                  </a:lnTo>
                  <a:lnTo>
                    <a:pt x="324" y="648"/>
                  </a:lnTo>
                  <a:lnTo>
                    <a:pt x="291" y="647"/>
                  </a:lnTo>
                  <a:lnTo>
                    <a:pt x="228" y="634"/>
                  </a:lnTo>
                  <a:lnTo>
                    <a:pt x="169" y="610"/>
                  </a:lnTo>
                  <a:lnTo>
                    <a:pt x="118" y="574"/>
                  </a:lnTo>
                  <a:lnTo>
                    <a:pt x="74" y="531"/>
                  </a:lnTo>
                  <a:lnTo>
                    <a:pt x="39" y="479"/>
                  </a:lnTo>
                  <a:lnTo>
                    <a:pt x="14" y="420"/>
                  </a:lnTo>
                  <a:lnTo>
                    <a:pt x="1" y="357"/>
                  </a:lnTo>
                  <a:lnTo>
                    <a:pt x="0" y="324"/>
                  </a:lnTo>
                  <a:lnTo>
                    <a:pt x="1" y="290"/>
                  </a:lnTo>
                  <a:lnTo>
                    <a:pt x="14" y="228"/>
                  </a:lnTo>
                  <a:lnTo>
                    <a:pt x="39" y="169"/>
                  </a:lnTo>
                  <a:lnTo>
                    <a:pt x="74" y="117"/>
                  </a:lnTo>
                  <a:lnTo>
                    <a:pt x="118" y="73"/>
                  </a:lnTo>
                  <a:lnTo>
                    <a:pt x="169" y="38"/>
                  </a:lnTo>
                  <a:lnTo>
                    <a:pt x="228" y="14"/>
                  </a:lnTo>
                  <a:lnTo>
                    <a:pt x="291" y="1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6" name="Freeform 83">
              <a:extLst>
                <a:ext uri="{FF2B5EF4-FFF2-40B4-BE49-F238E27FC236}">
                  <a16:creationId xmlns:a16="http://schemas.microsoft.com/office/drawing/2014/main" id="{3A4B4896-5134-3874-C094-15A69A920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6" y="4205"/>
              <a:ext cx="115" cy="115"/>
            </a:xfrm>
            <a:custGeom>
              <a:avLst/>
              <a:gdLst>
                <a:gd name="T0" fmla="*/ 438 w 917"/>
                <a:gd name="T1" fmla="*/ 270 h 918"/>
                <a:gd name="T2" fmla="*/ 366 w 917"/>
                <a:gd name="T3" fmla="*/ 292 h 918"/>
                <a:gd name="T4" fmla="*/ 311 w 917"/>
                <a:gd name="T5" fmla="*/ 337 h 918"/>
                <a:gd name="T6" fmla="*/ 277 w 917"/>
                <a:gd name="T7" fmla="*/ 401 h 918"/>
                <a:gd name="T8" fmla="*/ 269 w 917"/>
                <a:gd name="T9" fmla="*/ 459 h 918"/>
                <a:gd name="T10" fmla="*/ 277 w 917"/>
                <a:gd name="T11" fmla="*/ 517 h 918"/>
                <a:gd name="T12" fmla="*/ 311 w 917"/>
                <a:gd name="T13" fmla="*/ 580 h 918"/>
                <a:gd name="T14" fmla="*/ 366 w 917"/>
                <a:gd name="T15" fmla="*/ 626 h 918"/>
                <a:gd name="T16" fmla="*/ 438 w 917"/>
                <a:gd name="T17" fmla="*/ 647 h 918"/>
                <a:gd name="T18" fmla="*/ 479 w 917"/>
                <a:gd name="T19" fmla="*/ 647 h 918"/>
                <a:gd name="T20" fmla="*/ 550 w 917"/>
                <a:gd name="T21" fmla="*/ 626 h 918"/>
                <a:gd name="T22" fmla="*/ 605 w 917"/>
                <a:gd name="T23" fmla="*/ 580 h 918"/>
                <a:gd name="T24" fmla="*/ 640 w 917"/>
                <a:gd name="T25" fmla="*/ 517 h 918"/>
                <a:gd name="T26" fmla="*/ 648 w 917"/>
                <a:gd name="T27" fmla="*/ 459 h 918"/>
                <a:gd name="T28" fmla="*/ 640 w 917"/>
                <a:gd name="T29" fmla="*/ 401 h 918"/>
                <a:gd name="T30" fmla="*/ 605 w 917"/>
                <a:gd name="T31" fmla="*/ 337 h 918"/>
                <a:gd name="T32" fmla="*/ 550 w 917"/>
                <a:gd name="T33" fmla="*/ 292 h 918"/>
                <a:gd name="T34" fmla="*/ 479 w 917"/>
                <a:gd name="T35" fmla="*/ 270 h 918"/>
                <a:gd name="T36" fmla="*/ 458 w 917"/>
                <a:gd name="T37" fmla="*/ 918 h 918"/>
                <a:gd name="T38" fmla="*/ 321 w 917"/>
                <a:gd name="T39" fmla="*/ 899 h 918"/>
                <a:gd name="T40" fmla="*/ 165 w 917"/>
                <a:gd name="T41" fmla="*/ 815 h 918"/>
                <a:gd name="T42" fmla="*/ 53 w 917"/>
                <a:gd name="T43" fmla="*/ 680 h 918"/>
                <a:gd name="T44" fmla="*/ 1 w 917"/>
                <a:gd name="T45" fmla="*/ 506 h 918"/>
                <a:gd name="T46" fmla="*/ 1 w 917"/>
                <a:gd name="T47" fmla="*/ 411 h 918"/>
                <a:gd name="T48" fmla="*/ 53 w 917"/>
                <a:gd name="T49" fmla="*/ 238 h 918"/>
                <a:gd name="T50" fmla="*/ 165 w 917"/>
                <a:gd name="T51" fmla="*/ 103 h 918"/>
                <a:gd name="T52" fmla="*/ 321 w 917"/>
                <a:gd name="T53" fmla="*/ 19 h 918"/>
                <a:gd name="T54" fmla="*/ 458 w 917"/>
                <a:gd name="T55" fmla="*/ 0 h 918"/>
                <a:gd name="T56" fmla="*/ 596 w 917"/>
                <a:gd name="T57" fmla="*/ 19 h 918"/>
                <a:gd name="T58" fmla="*/ 752 w 917"/>
                <a:gd name="T59" fmla="*/ 103 h 918"/>
                <a:gd name="T60" fmla="*/ 863 w 917"/>
                <a:gd name="T61" fmla="*/ 238 h 918"/>
                <a:gd name="T62" fmla="*/ 916 w 917"/>
                <a:gd name="T63" fmla="*/ 411 h 918"/>
                <a:gd name="T64" fmla="*/ 916 w 917"/>
                <a:gd name="T65" fmla="*/ 506 h 918"/>
                <a:gd name="T66" fmla="*/ 863 w 917"/>
                <a:gd name="T67" fmla="*/ 680 h 918"/>
                <a:gd name="T68" fmla="*/ 752 w 917"/>
                <a:gd name="T69" fmla="*/ 815 h 918"/>
                <a:gd name="T70" fmla="*/ 596 w 917"/>
                <a:gd name="T71" fmla="*/ 899 h 918"/>
                <a:gd name="T72" fmla="*/ 458 w 917"/>
                <a:gd name="T73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7" h="918">
                  <a:moveTo>
                    <a:pt x="458" y="269"/>
                  </a:moveTo>
                  <a:lnTo>
                    <a:pt x="438" y="270"/>
                  </a:lnTo>
                  <a:lnTo>
                    <a:pt x="401" y="277"/>
                  </a:lnTo>
                  <a:lnTo>
                    <a:pt x="366" y="292"/>
                  </a:lnTo>
                  <a:lnTo>
                    <a:pt x="337" y="312"/>
                  </a:lnTo>
                  <a:lnTo>
                    <a:pt x="311" y="337"/>
                  </a:lnTo>
                  <a:lnTo>
                    <a:pt x="291" y="367"/>
                  </a:lnTo>
                  <a:lnTo>
                    <a:pt x="277" y="401"/>
                  </a:lnTo>
                  <a:lnTo>
                    <a:pt x="270" y="439"/>
                  </a:lnTo>
                  <a:lnTo>
                    <a:pt x="269" y="459"/>
                  </a:lnTo>
                  <a:lnTo>
                    <a:pt x="270" y="479"/>
                  </a:lnTo>
                  <a:lnTo>
                    <a:pt x="277" y="517"/>
                  </a:lnTo>
                  <a:lnTo>
                    <a:pt x="291" y="551"/>
                  </a:lnTo>
                  <a:lnTo>
                    <a:pt x="311" y="580"/>
                  </a:lnTo>
                  <a:lnTo>
                    <a:pt x="337" y="606"/>
                  </a:lnTo>
                  <a:lnTo>
                    <a:pt x="366" y="626"/>
                  </a:lnTo>
                  <a:lnTo>
                    <a:pt x="401" y="640"/>
                  </a:lnTo>
                  <a:lnTo>
                    <a:pt x="438" y="647"/>
                  </a:lnTo>
                  <a:lnTo>
                    <a:pt x="458" y="648"/>
                  </a:lnTo>
                  <a:lnTo>
                    <a:pt x="479" y="647"/>
                  </a:lnTo>
                  <a:lnTo>
                    <a:pt x="516" y="640"/>
                  </a:lnTo>
                  <a:lnTo>
                    <a:pt x="550" y="626"/>
                  </a:lnTo>
                  <a:lnTo>
                    <a:pt x="580" y="606"/>
                  </a:lnTo>
                  <a:lnTo>
                    <a:pt x="605" y="580"/>
                  </a:lnTo>
                  <a:lnTo>
                    <a:pt x="625" y="551"/>
                  </a:lnTo>
                  <a:lnTo>
                    <a:pt x="640" y="517"/>
                  </a:lnTo>
                  <a:lnTo>
                    <a:pt x="647" y="479"/>
                  </a:lnTo>
                  <a:lnTo>
                    <a:pt x="648" y="459"/>
                  </a:lnTo>
                  <a:lnTo>
                    <a:pt x="647" y="439"/>
                  </a:lnTo>
                  <a:lnTo>
                    <a:pt x="640" y="401"/>
                  </a:lnTo>
                  <a:lnTo>
                    <a:pt x="625" y="367"/>
                  </a:lnTo>
                  <a:lnTo>
                    <a:pt x="605" y="337"/>
                  </a:lnTo>
                  <a:lnTo>
                    <a:pt x="580" y="312"/>
                  </a:lnTo>
                  <a:lnTo>
                    <a:pt x="550" y="292"/>
                  </a:lnTo>
                  <a:lnTo>
                    <a:pt x="516" y="277"/>
                  </a:lnTo>
                  <a:lnTo>
                    <a:pt x="479" y="270"/>
                  </a:lnTo>
                  <a:lnTo>
                    <a:pt x="458" y="269"/>
                  </a:lnTo>
                  <a:close/>
                  <a:moveTo>
                    <a:pt x="458" y="918"/>
                  </a:moveTo>
                  <a:lnTo>
                    <a:pt x="411" y="917"/>
                  </a:lnTo>
                  <a:lnTo>
                    <a:pt x="321" y="899"/>
                  </a:lnTo>
                  <a:lnTo>
                    <a:pt x="238" y="864"/>
                  </a:lnTo>
                  <a:lnTo>
                    <a:pt x="165" y="815"/>
                  </a:lnTo>
                  <a:lnTo>
                    <a:pt x="103" y="753"/>
                  </a:lnTo>
                  <a:lnTo>
                    <a:pt x="53" y="680"/>
                  </a:lnTo>
                  <a:lnTo>
                    <a:pt x="19" y="597"/>
                  </a:lnTo>
                  <a:lnTo>
                    <a:pt x="1" y="506"/>
                  </a:lnTo>
                  <a:lnTo>
                    <a:pt x="0" y="459"/>
                  </a:lnTo>
                  <a:lnTo>
                    <a:pt x="1" y="411"/>
                  </a:lnTo>
                  <a:lnTo>
                    <a:pt x="19" y="321"/>
                  </a:lnTo>
                  <a:lnTo>
                    <a:pt x="53" y="238"/>
                  </a:lnTo>
                  <a:lnTo>
                    <a:pt x="103" y="165"/>
                  </a:lnTo>
                  <a:lnTo>
                    <a:pt x="165" y="103"/>
                  </a:lnTo>
                  <a:lnTo>
                    <a:pt x="238" y="53"/>
                  </a:lnTo>
                  <a:lnTo>
                    <a:pt x="321" y="19"/>
                  </a:lnTo>
                  <a:lnTo>
                    <a:pt x="411" y="1"/>
                  </a:lnTo>
                  <a:lnTo>
                    <a:pt x="458" y="0"/>
                  </a:lnTo>
                  <a:lnTo>
                    <a:pt x="506" y="1"/>
                  </a:lnTo>
                  <a:lnTo>
                    <a:pt x="596" y="19"/>
                  </a:lnTo>
                  <a:lnTo>
                    <a:pt x="679" y="53"/>
                  </a:lnTo>
                  <a:lnTo>
                    <a:pt x="752" y="103"/>
                  </a:lnTo>
                  <a:lnTo>
                    <a:pt x="814" y="165"/>
                  </a:lnTo>
                  <a:lnTo>
                    <a:pt x="863" y="238"/>
                  </a:lnTo>
                  <a:lnTo>
                    <a:pt x="898" y="321"/>
                  </a:lnTo>
                  <a:lnTo>
                    <a:pt x="916" y="411"/>
                  </a:lnTo>
                  <a:lnTo>
                    <a:pt x="917" y="459"/>
                  </a:lnTo>
                  <a:lnTo>
                    <a:pt x="916" y="506"/>
                  </a:lnTo>
                  <a:lnTo>
                    <a:pt x="898" y="597"/>
                  </a:lnTo>
                  <a:lnTo>
                    <a:pt x="863" y="680"/>
                  </a:lnTo>
                  <a:lnTo>
                    <a:pt x="814" y="753"/>
                  </a:lnTo>
                  <a:lnTo>
                    <a:pt x="752" y="815"/>
                  </a:lnTo>
                  <a:lnTo>
                    <a:pt x="679" y="864"/>
                  </a:lnTo>
                  <a:lnTo>
                    <a:pt x="596" y="899"/>
                  </a:lnTo>
                  <a:lnTo>
                    <a:pt x="506" y="917"/>
                  </a:lnTo>
                  <a:lnTo>
                    <a:pt x="458" y="91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7" name="Rectangle 84">
              <a:extLst>
                <a:ext uri="{FF2B5EF4-FFF2-40B4-BE49-F238E27FC236}">
                  <a16:creationId xmlns:a16="http://schemas.microsoft.com/office/drawing/2014/main" id="{E6E27C67-DD24-F37A-CCEF-10FCE1AEF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" y="4033"/>
              <a:ext cx="34" cy="1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8" name="Freeform 85">
              <a:extLst>
                <a:ext uri="{FF2B5EF4-FFF2-40B4-BE49-F238E27FC236}">
                  <a16:creationId xmlns:a16="http://schemas.microsoft.com/office/drawing/2014/main" id="{EB422473-12D0-B425-B968-A754BACD9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9" y="4084"/>
              <a:ext cx="439" cy="197"/>
            </a:xfrm>
            <a:custGeom>
              <a:avLst/>
              <a:gdLst>
                <a:gd name="T0" fmla="*/ 3511 w 3511"/>
                <a:gd name="T1" fmla="*/ 269 h 1581"/>
                <a:gd name="T2" fmla="*/ 3240 w 3511"/>
                <a:gd name="T3" fmla="*/ 269 h 1581"/>
                <a:gd name="T4" fmla="*/ 3240 w 3511"/>
                <a:gd name="T5" fmla="*/ 0 h 1581"/>
                <a:gd name="T6" fmla="*/ 3511 w 3511"/>
                <a:gd name="T7" fmla="*/ 0 h 1581"/>
                <a:gd name="T8" fmla="*/ 3511 w 3511"/>
                <a:gd name="T9" fmla="*/ 269 h 1581"/>
                <a:gd name="T10" fmla="*/ 3511 w 3511"/>
                <a:gd name="T11" fmla="*/ 811 h 1581"/>
                <a:gd name="T12" fmla="*/ 3240 w 3511"/>
                <a:gd name="T13" fmla="*/ 811 h 1581"/>
                <a:gd name="T14" fmla="*/ 3240 w 3511"/>
                <a:gd name="T15" fmla="*/ 540 h 1581"/>
                <a:gd name="T16" fmla="*/ 3511 w 3511"/>
                <a:gd name="T17" fmla="*/ 540 h 1581"/>
                <a:gd name="T18" fmla="*/ 3511 w 3511"/>
                <a:gd name="T19" fmla="*/ 811 h 1581"/>
                <a:gd name="T20" fmla="*/ 3295 w 3511"/>
                <a:gd name="T21" fmla="*/ 1391 h 1581"/>
                <a:gd name="T22" fmla="*/ 3106 w 3511"/>
                <a:gd name="T23" fmla="*/ 1189 h 1581"/>
                <a:gd name="T24" fmla="*/ 3125 w 3511"/>
                <a:gd name="T25" fmla="*/ 1172 h 1581"/>
                <a:gd name="T26" fmla="*/ 3156 w 3511"/>
                <a:gd name="T27" fmla="*/ 1134 h 1581"/>
                <a:gd name="T28" fmla="*/ 3194 w 3511"/>
                <a:gd name="T29" fmla="*/ 1069 h 1581"/>
                <a:gd name="T30" fmla="*/ 3214 w 3511"/>
                <a:gd name="T31" fmla="*/ 1026 h 1581"/>
                <a:gd name="T32" fmla="*/ 3470 w 3511"/>
                <a:gd name="T33" fmla="*/ 1108 h 1581"/>
                <a:gd name="T34" fmla="*/ 3459 w 3511"/>
                <a:gd name="T35" fmla="*/ 1148 h 1581"/>
                <a:gd name="T36" fmla="*/ 3425 w 3511"/>
                <a:gd name="T37" fmla="*/ 1227 h 1581"/>
                <a:gd name="T38" fmla="*/ 3379 w 3511"/>
                <a:gd name="T39" fmla="*/ 1301 h 1581"/>
                <a:gd name="T40" fmla="*/ 3324 w 3511"/>
                <a:gd name="T41" fmla="*/ 1365 h 1581"/>
                <a:gd name="T42" fmla="*/ 3295 w 3511"/>
                <a:gd name="T43" fmla="*/ 1391 h 1581"/>
                <a:gd name="T44" fmla="*/ 270 w 3511"/>
                <a:gd name="T45" fmla="*/ 1581 h 1581"/>
                <a:gd name="T46" fmla="*/ 0 w 3511"/>
                <a:gd name="T47" fmla="*/ 1581 h 1581"/>
                <a:gd name="T48" fmla="*/ 0 w 3511"/>
                <a:gd name="T49" fmla="*/ 1310 h 1581"/>
                <a:gd name="T50" fmla="*/ 270 w 3511"/>
                <a:gd name="T51" fmla="*/ 1310 h 1581"/>
                <a:gd name="T52" fmla="*/ 270 w 3511"/>
                <a:gd name="T53" fmla="*/ 1581 h 1581"/>
                <a:gd name="T54" fmla="*/ 810 w 3511"/>
                <a:gd name="T55" fmla="*/ 1581 h 1581"/>
                <a:gd name="T56" fmla="*/ 541 w 3511"/>
                <a:gd name="T57" fmla="*/ 1581 h 1581"/>
                <a:gd name="T58" fmla="*/ 541 w 3511"/>
                <a:gd name="T59" fmla="*/ 1310 h 1581"/>
                <a:gd name="T60" fmla="*/ 810 w 3511"/>
                <a:gd name="T61" fmla="*/ 1310 h 1581"/>
                <a:gd name="T62" fmla="*/ 810 w 3511"/>
                <a:gd name="T63" fmla="*/ 1581 h 1581"/>
                <a:gd name="T64" fmla="*/ 1351 w 3511"/>
                <a:gd name="T65" fmla="*/ 1581 h 1581"/>
                <a:gd name="T66" fmla="*/ 1080 w 3511"/>
                <a:gd name="T67" fmla="*/ 1581 h 1581"/>
                <a:gd name="T68" fmla="*/ 1080 w 3511"/>
                <a:gd name="T69" fmla="*/ 1310 h 1581"/>
                <a:gd name="T70" fmla="*/ 1351 w 3511"/>
                <a:gd name="T71" fmla="*/ 1310 h 1581"/>
                <a:gd name="T72" fmla="*/ 1351 w 3511"/>
                <a:gd name="T73" fmla="*/ 1581 h 1581"/>
                <a:gd name="T74" fmla="*/ 1890 w 3511"/>
                <a:gd name="T75" fmla="*/ 1581 h 1581"/>
                <a:gd name="T76" fmla="*/ 1620 w 3511"/>
                <a:gd name="T77" fmla="*/ 1581 h 1581"/>
                <a:gd name="T78" fmla="*/ 1620 w 3511"/>
                <a:gd name="T79" fmla="*/ 1310 h 1581"/>
                <a:gd name="T80" fmla="*/ 1890 w 3511"/>
                <a:gd name="T81" fmla="*/ 1310 h 1581"/>
                <a:gd name="T82" fmla="*/ 1890 w 3511"/>
                <a:gd name="T83" fmla="*/ 1581 h 1581"/>
                <a:gd name="T84" fmla="*/ 2430 w 3511"/>
                <a:gd name="T85" fmla="*/ 1581 h 1581"/>
                <a:gd name="T86" fmla="*/ 2161 w 3511"/>
                <a:gd name="T87" fmla="*/ 1581 h 1581"/>
                <a:gd name="T88" fmla="*/ 2161 w 3511"/>
                <a:gd name="T89" fmla="*/ 1310 h 1581"/>
                <a:gd name="T90" fmla="*/ 2430 w 3511"/>
                <a:gd name="T91" fmla="*/ 1310 h 1581"/>
                <a:gd name="T92" fmla="*/ 2430 w 3511"/>
                <a:gd name="T93" fmla="*/ 1581 h 1581"/>
                <a:gd name="T94" fmla="*/ 2849 w 3511"/>
                <a:gd name="T95" fmla="*/ 1581 h 1581"/>
                <a:gd name="T96" fmla="*/ 2714 w 3511"/>
                <a:gd name="T97" fmla="*/ 1581 h 1581"/>
                <a:gd name="T98" fmla="*/ 2714 w 3511"/>
                <a:gd name="T99" fmla="*/ 1310 h 1581"/>
                <a:gd name="T100" fmla="*/ 2849 w 3511"/>
                <a:gd name="T101" fmla="*/ 1310 h 1581"/>
                <a:gd name="T102" fmla="*/ 2871 w 3511"/>
                <a:gd name="T103" fmla="*/ 1310 h 1581"/>
                <a:gd name="T104" fmla="*/ 2921 w 3511"/>
                <a:gd name="T105" fmla="*/ 1305 h 1581"/>
                <a:gd name="T106" fmla="*/ 2944 w 3511"/>
                <a:gd name="T107" fmla="*/ 1297 h 1581"/>
                <a:gd name="T108" fmla="*/ 3011 w 3511"/>
                <a:gd name="T109" fmla="*/ 1553 h 1581"/>
                <a:gd name="T110" fmla="*/ 2971 w 3511"/>
                <a:gd name="T111" fmla="*/ 1564 h 1581"/>
                <a:gd name="T112" fmla="*/ 2890 w 3511"/>
                <a:gd name="T113" fmla="*/ 1579 h 1581"/>
                <a:gd name="T114" fmla="*/ 2849 w 3511"/>
                <a:gd name="T115" fmla="*/ 158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11" h="1581">
                  <a:moveTo>
                    <a:pt x="3511" y="269"/>
                  </a:moveTo>
                  <a:lnTo>
                    <a:pt x="3240" y="269"/>
                  </a:lnTo>
                  <a:lnTo>
                    <a:pt x="3240" y="0"/>
                  </a:lnTo>
                  <a:lnTo>
                    <a:pt x="3511" y="0"/>
                  </a:lnTo>
                  <a:lnTo>
                    <a:pt x="3511" y="269"/>
                  </a:lnTo>
                  <a:close/>
                  <a:moveTo>
                    <a:pt x="3511" y="811"/>
                  </a:moveTo>
                  <a:lnTo>
                    <a:pt x="3240" y="811"/>
                  </a:lnTo>
                  <a:lnTo>
                    <a:pt x="3240" y="540"/>
                  </a:lnTo>
                  <a:lnTo>
                    <a:pt x="3511" y="540"/>
                  </a:lnTo>
                  <a:lnTo>
                    <a:pt x="3511" y="811"/>
                  </a:lnTo>
                  <a:close/>
                  <a:moveTo>
                    <a:pt x="3295" y="1391"/>
                  </a:moveTo>
                  <a:lnTo>
                    <a:pt x="3106" y="1189"/>
                  </a:lnTo>
                  <a:lnTo>
                    <a:pt x="3125" y="1172"/>
                  </a:lnTo>
                  <a:lnTo>
                    <a:pt x="3156" y="1134"/>
                  </a:lnTo>
                  <a:lnTo>
                    <a:pt x="3194" y="1069"/>
                  </a:lnTo>
                  <a:lnTo>
                    <a:pt x="3214" y="1026"/>
                  </a:lnTo>
                  <a:lnTo>
                    <a:pt x="3470" y="1108"/>
                  </a:lnTo>
                  <a:lnTo>
                    <a:pt x="3459" y="1148"/>
                  </a:lnTo>
                  <a:lnTo>
                    <a:pt x="3425" y="1227"/>
                  </a:lnTo>
                  <a:lnTo>
                    <a:pt x="3379" y="1301"/>
                  </a:lnTo>
                  <a:lnTo>
                    <a:pt x="3324" y="1365"/>
                  </a:lnTo>
                  <a:lnTo>
                    <a:pt x="3295" y="1391"/>
                  </a:lnTo>
                  <a:close/>
                  <a:moveTo>
                    <a:pt x="270" y="1581"/>
                  </a:moveTo>
                  <a:lnTo>
                    <a:pt x="0" y="1581"/>
                  </a:lnTo>
                  <a:lnTo>
                    <a:pt x="0" y="1310"/>
                  </a:lnTo>
                  <a:lnTo>
                    <a:pt x="270" y="1310"/>
                  </a:lnTo>
                  <a:lnTo>
                    <a:pt x="270" y="1581"/>
                  </a:lnTo>
                  <a:close/>
                  <a:moveTo>
                    <a:pt x="810" y="1581"/>
                  </a:moveTo>
                  <a:lnTo>
                    <a:pt x="541" y="1581"/>
                  </a:lnTo>
                  <a:lnTo>
                    <a:pt x="541" y="1310"/>
                  </a:lnTo>
                  <a:lnTo>
                    <a:pt x="810" y="1310"/>
                  </a:lnTo>
                  <a:lnTo>
                    <a:pt x="810" y="1581"/>
                  </a:lnTo>
                  <a:close/>
                  <a:moveTo>
                    <a:pt x="1351" y="1581"/>
                  </a:moveTo>
                  <a:lnTo>
                    <a:pt x="1080" y="1581"/>
                  </a:lnTo>
                  <a:lnTo>
                    <a:pt x="1080" y="1310"/>
                  </a:lnTo>
                  <a:lnTo>
                    <a:pt x="1351" y="1310"/>
                  </a:lnTo>
                  <a:lnTo>
                    <a:pt x="1351" y="1581"/>
                  </a:lnTo>
                  <a:close/>
                  <a:moveTo>
                    <a:pt x="1890" y="1581"/>
                  </a:moveTo>
                  <a:lnTo>
                    <a:pt x="1620" y="1581"/>
                  </a:lnTo>
                  <a:lnTo>
                    <a:pt x="1620" y="1310"/>
                  </a:lnTo>
                  <a:lnTo>
                    <a:pt x="1890" y="1310"/>
                  </a:lnTo>
                  <a:lnTo>
                    <a:pt x="1890" y="1581"/>
                  </a:lnTo>
                  <a:close/>
                  <a:moveTo>
                    <a:pt x="2430" y="1581"/>
                  </a:moveTo>
                  <a:lnTo>
                    <a:pt x="2161" y="1581"/>
                  </a:lnTo>
                  <a:lnTo>
                    <a:pt x="2161" y="1310"/>
                  </a:lnTo>
                  <a:lnTo>
                    <a:pt x="2430" y="1310"/>
                  </a:lnTo>
                  <a:lnTo>
                    <a:pt x="2430" y="1581"/>
                  </a:lnTo>
                  <a:close/>
                  <a:moveTo>
                    <a:pt x="2849" y="1581"/>
                  </a:moveTo>
                  <a:lnTo>
                    <a:pt x="2714" y="1581"/>
                  </a:lnTo>
                  <a:lnTo>
                    <a:pt x="2714" y="1310"/>
                  </a:lnTo>
                  <a:lnTo>
                    <a:pt x="2849" y="1310"/>
                  </a:lnTo>
                  <a:lnTo>
                    <a:pt x="2871" y="1310"/>
                  </a:lnTo>
                  <a:lnTo>
                    <a:pt x="2921" y="1305"/>
                  </a:lnTo>
                  <a:lnTo>
                    <a:pt x="2944" y="1297"/>
                  </a:lnTo>
                  <a:lnTo>
                    <a:pt x="3011" y="1553"/>
                  </a:lnTo>
                  <a:lnTo>
                    <a:pt x="2971" y="1564"/>
                  </a:lnTo>
                  <a:lnTo>
                    <a:pt x="2890" y="1579"/>
                  </a:lnTo>
                  <a:lnTo>
                    <a:pt x="2849" y="15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9" name="Rectangle 86">
              <a:extLst>
                <a:ext uri="{FF2B5EF4-FFF2-40B4-BE49-F238E27FC236}">
                  <a16:creationId xmlns:a16="http://schemas.microsoft.com/office/drawing/2014/main" id="{C00AD941-00AF-FA81-72FD-A19D0B755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8" y="4248"/>
              <a:ext cx="17" cy="33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0" name="Freeform 87">
              <a:extLst>
                <a:ext uri="{FF2B5EF4-FFF2-40B4-BE49-F238E27FC236}">
                  <a16:creationId xmlns:a16="http://schemas.microsoft.com/office/drawing/2014/main" id="{AB48809A-776E-2029-544C-F09019C4C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" y="4222"/>
              <a:ext cx="81" cy="81"/>
            </a:xfrm>
            <a:custGeom>
              <a:avLst/>
              <a:gdLst>
                <a:gd name="T0" fmla="*/ 324 w 648"/>
                <a:gd name="T1" fmla="*/ 0 h 648"/>
                <a:gd name="T2" fmla="*/ 357 w 648"/>
                <a:gd name="T3" fmla="*/ 1 h 648"/>
                <a:gd name="T4" fmla="*/ 421 w 648"/>
                <a:gd name="T5" fmla="*/ 14 h 648"/>
                <a:gd name="T6" fmla="*/ 479 w 648"/>
                <a:gd name="T7" fmla="*/ 38 h 648"/>
                <a:gd name="T8" fmla="*/ 530 w 648"/>
                <a:gd name="T9" fmla="*/ 73 h 648"/>
                <a:gd name="T10" fmla="*/ 575 w 648"/>
                <a:gd name="T11" fmla="*/ 117 h 648"/>
                <a:gd name="T12" fmla="*/ 609 w 648"/>
                <a:gd name="T13" fmla="*/ 169 h 648"/>
                <a:gd name="T14" fmla="*/ 634 w 648"/>
                <a:gd name="T15" fmla="*/ 228 h 648"/>
                <a:gd name="T16" fmla="*/ 647 w 648"/>
                <a:gd name="T17" fmla="*/ 290 h 648"/>
                <a:gd name="T18" fmla="*/ 648 w 648"/>
                <a:gd name="T19" fmla="*/ 324 h 648"/>
                <a:gd name="T20" fmla="*/ 647 w 648"/>
                <a:gd name="T21" fmla="*/ 357 h 648"/>
                <a:gd name="T22" fmla="*/ 634 w 648"/>
                <a:gd name="T23" fmla="*/ 420 h 648"/>
                <a:gd name="T24" fmla="*/ 609 w 648"/>
                <a:gd name="T25" fmla="*/ 479 h 648"/>
                <a:gd name="T26" fmla="*/ 575 w 648"/>
                <a:gd name="T27" fmla="*/ 531 h 648"/>
                <a:gd name="T28" fmla="*/ 530 w 648"/>
                <a:gd name="T29" fmla="*/ 574 h 648"/>
                <a:gd name="T30" fmla="*/ 479 w 648"/>
                <a:gd name="T31" fmla="*/ 610 h 648"/>
                <a:gd name="T32" fmla="*/ 421 w 648"/>
                <a:gd name="T33" fmla="*/ 634 h 648"/>
                <a:gd name="T34" fmla="*/ 357 w 648"/>
                <a:gd name="T35" fmla="*/ 647 h 648"/>
                <a:gd name="T36" fmla="*/ 324 w 648"/>
                <a:gd name="T37" fmla="*/ 648 h 648"/>
                <a:gd name="T38" fmla="*/ 290 w 648"/>
                <a:gd name="T39" fmla="*/ 647 h 648"/>
                <a:gd name="T40" fmla="*/ 228 w 648"/>
                <a:gd name="T41" fmla="*/ 634 h 648"/>
                <a:gd name="T42" fmla="*/ 170 w 648"/>
                <a:gd name="T43" fmla="*/ 610 h 648"/>
                <a:gd name="T44" fmla="*/ 117 w 648"/>
                <a:gd name="T45" fmla="*/ 574 h 648"/>
                <a:gd name="T46" fmla="*/ 74 w 648"/>
                <a:gd name="T47" fmla="*/ 531 h 648"/>
                <a:gd name="T48" fmla="*/ 39 w 648"/>
                <a:gd name="T49" fmla="*/ 479 h 648"/>
                <a:gd name="T50" fmla="*/ 14 w 648"/>
                <a:gd name="T51" fmla="*/ 420 h 648"/>
                <a:gd name="T52" fmla="*/ 1 w 648"/>
                <a:gd name="T53" fmla="*/ 357 h 648"/>
                <a:gd name="T54" fmla="*/ 0 w 648"/>
                <a:gd name="T55" fmla="*/ 324 h 648"/>
                <a:gd name="T56" fmla="*/ 1 w 648"/>
                <a:gd name="T57" fmla="*/ 290 h 648"/>
                <a:gd name="T58" fmla="*/ 14 w 648"/>
                <a:gd name="T59" fmla="*/ 228 h 648"/>
                <a:gd name="T60" fmla="*/ 39 w 648"/>
                <a:gd name="T61" fmla="*/ 169 h 648"/>
                <a:gd name="T62" fmla="*/ 74 w 648"/>
                <a:gd name="T63" fmla="*/ 117 h 648"/>
                <a:gd name="T64" fmla="*/ 117 w 648"/>
                <a:gd name="T65" fmla="*/ 73 h 648"/>
                <a:gd name="T66" fmla="*/ 170 w 648"/>
                <a:gd name="T67" fmla="*/ 38 h 648"/>
                <a:gd name="T68" fmla="*/ 228 w 648"/>
                <a:gd name="T69" fmla="*/ 14 h 648"/>
                <a:gd name="T70" fmla="*/ 290 w 648"/>
                <a:gd name="T71" fmla="*/ 1 h 648"/>
                <a:gd name="T72" fmla="*/ 324 w 648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8" h="648">
                  <a:moveTo>
                    <a:pt x="324" y="0"/>
                  </a:moveTo>
                  <a:lnTo>
                    <a:pt x="357" y="1"/>
                  </a:lnTo>
                  <a:lnTo>
                    <a:pt x="421" y="14"/>
                  </a:lnTo>
                  <a:lnTo>
                    <a:pt x="479" y="38"/>
                  </a:lnTo>
                  <a:lnTo>
                    <a:pt x="530" y="73"/>
                  </a:lnTo>
                  <a:lnTo>
                    <a:pt x="575" y="117"/>
                  </a:lnTo>
                  <a:lnTo>
                    <a:pt x="609" y="169"/>
                  </a:lnTo>
                  <a:lnTo>
                    <a:pt x="634" y="228"/>
                  </a:lnTo>
                  <a:lnTo>
                    <a:pt x="647" y="290"/>
                  </a:lnTo>
                  <a:lnTo>
                    <a:pt x="648" y="324"/>
                  </a:lnTo>
                  <a:lnTo>
                    <a:pt x="647" y="357"/>
                  </a:lnTo>
                  <a:lnTo>
                    <a:pt x="634" y="420"/>
                  </a:lnTo>
                  <a:lnTo>
                    <a:pt x="609" y="479"/>
                  </a:lnTo>
                  <a:lnTo>
                    <a:pt x="575" y="531"/>
                  </a:lnTo>
                  <a:lnTo>
                    <a:pt x="530" y="574"/>
                  </a:lnTo>
                  <a:lnTo>
                    <a:pt x="479" y="610"/>
                  </a:lnTo>
                  <a:lnTo>
                    <a:pt x="421" y="634"/>
                  </a:lnTo>
                  <a:lnTo>
                    <a:pt x="357" y="647"/>
                  </a:lnTo>
                  <a:lnTo>
                    <a:pt x="324" y="648"/>
                  </a:lnTo>
                  <a:lnTo>
                    <a:pt x="290" y="647"/>
                  </a:lnTo>
                  <a:lnTo>
                    <a:pt x="228" y="634"/>
                  </a:lnTo>
                  <a:lnTo>
                    <a:pt x="170" y="610"/>
                  </a:lnTo>
                  <a:lnTo>
                    <a:pt x="117" y="574"/>
                  </a:lnTo>
                  <a:lnTo>
                    <a:pt x="74" y="531"/>
                  </a:lnTo>
                  <a:lnTo>
                    <a:pt x="39" y="479"/>
                  </a:lnTo>
                  <a:lnTo>
                    <a:pt x="14" y="420"/>
                  </a:lnTo>
                  <a:lnTo>
                    <a:pt x="1" y="357"/>
                  </a:lnTo>
                  <a:lnTo>
                    <a:pt x="0" y="324"/>
                  </a:lnTo>
                  <a:lnTo>
                    <a:pt x="1" y="290"/>
                  </a:lnTo>
                  <a:lnTo>
                    <a:pt x="14" y="228"/>
                  </a:lnTo>
                  <a:lnTo>
                    <a:pt x="39" y="169"/>
                  </a:lnTo>
                  <a:lnTo>
                    <a:pt x="74" y="117"/>
                  </a:lnTo>
                  <a:lnTo>
                    <a:pt x="117" y="73"/>
                  </a:lnTo>
                  <a:lnTo>
                    <a:pt x="170" y="38"/>
                  </a:lnTo>
                  <a:lnTo>
                    <a:pt x="228" y="14"/>
                  </a:lnTo>
                  <a:lnTo>
                    <a:pt x="290" y="1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1" name="Freeform 88">
              <a:extLst>
                <a:ext uri="{FF2B5EF4-FFF2-40B4-BE49-F238E27FC236}">
                  <a16:creationId xmlns:a16="http://schemas.microsoft.com/office/drawing/2014/main" id="{4E558248-71B2-D428-2E70-24E4AC2D79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4205"/>
              <a:ext cx="115" cy="115"/>
            </a:xfrm>
            <a:custGeom>
              <a:avLst/>
              <a:gdLst>
                <a:gd name="T0" fmla="*/ 439 w 918"/>
                <a:gd name="T1" fmla="*/ 270 h 918"/>
                <a:gd name="T2" fmla="*/ 368 w 918"/>
                <a:gd name="T3" fmla="*/ 292 h 918"/>
                <a:gd name="T4" fmla="*/ 312 w 918"/>
                <a:gd name="T5" fmla="*/ 337 h 918"/>
                <a:gd name="T6" fmla="*/ 277 w 918"/>
                <a:gd name="T7" fmla="*/ 401 h 918"/>
                <a:gd name="T8" fmla="*/ 270 w 918"/>
                <a:gd name="T9" fmla="*/ 459 h 918"/>
                <a:gd name="T10" fmla="*/ 277 w 918"/>
                <a:gd name="T11" fmla="*/ 517 h 918"/>
                <a:gd name="T12" fmla="*/ 312 w 918"/>
                <a:gd name="T13" fmla="*/ 580 h 918"/>
                <a:gd name="T14" fmla="*/ 368 w 918"/>
                <a:gd name="T15" fmla="*/ 626 h 918"/>
                <a:gd name="T16" fmla="*/ 439 w 918"/>
                <a:gd name="T17" fmla="*/ 647 h 918"/>
                <a:gd name="T18" fmla="*/ 479 w 918"/>
                <a:gd name="T19" fmla="*/ 647 h 918"/>
                <a:gd name="T20" fmla="*/ 551 w 918"/>
                <a:gd name="T21" fmla="*/ 626 h 918"/>
                <a:gd name="T22" fmla="*/ 607 w 918"/>
                <a:gd name="T23" fmla="*/ 580 h 918"/>
                <a:gd name="T24" fmla="*/ 640 w 918"/>
                <a:gd name="T25" fmla="*/ 517 h 918"/>
                <a:gd name="T26" fmla="*/ 648 w 918"/>
                <a:gd name="T27" fmla="*/ 459 h 918"/>
                <a:gd name="T28" fmla="*/ 640 w 918"/>
                <a:gd name="T29" fmla="*/ 401 h 918"/>
                <a:gd name="T30" fmla="*/ 607 w 918"/>
                <a:gd name="T31" fmla="*/ 337 h 918"/>
                <a:gd name="T32" fmla="*/ 551 w 918"/>
                <a:gd name="T33" fmla="*/ 292 h 918"/>
                <a:gd name="T34" fmla="*/ 479 w 918"/>
                <a:gd name="T35" fmla="*/ 270 h 918"/>
                <a:gd name="T36" fmla="*/ 459 w 918"/>
                <a:gd name="T37" fmla="*/ 918 h 918"/>
                <a:gd name="T38" fmla="*/ 321 w 918"/>
                <a:gd name="T39" fmla="*/ 899 h 918"/>
                <a:gd name="T40" fmla="*/ 165 w 918"/>
                <a:gd name="T41" fmla="*/ 815 h 918"/>
                <a:gd name="T42" fmla="*/ 55 w 918"/>
                <a:gd name="T43" fmla="*/ 680 h 918"/>
                <a:gd name="T44" fmla="*/ 2 w 918"/>
                <a:gd name="T45" fmla="*/ 506 h 918"/>
                <a:gd name="T46" fmla="*/ 2 w 918"/>
                <a:gd name="T47" fmla="*/ 411 h 918"/>
                <a:gd name="T48" fmla="*/ 55 w 918"/>
                <a:gd name="T49" fmla="*/ 238 h 918"/>
                <a:gd name="T50" fmla="*/ 165 w 918"/>
                <a:gd name="T51" fmla="*/ 103 h 918"/>
                <a:gd name="T52" fmla="*/ 321 w 918"/>
                <a:gd name="T53" fmla="*/ 19 h 918"/>
                <a:gd name="T54" fmla="*/ 459 w 918"/>
                <a:gd name="T55" fmla="*/ 0 h 918"/>
                <a:gd name="T56" fmla="*/ 597 w 918"/>
                <a:gd name="T57" fmla="*/ 19 h 918"/>
                <a:gd name="T58" fmla="*/ 752 w 918"/>
                <a:gd name="T59" fmla="*/ 103 h 918"/>
                <a:gd name="T60" fmla="*/ 864 w 918"/>
                <a:gd name="T61" fmla="*/ 238 h 918"/>
                <a:gd name="T62" fmla="*/ 916 w 918"/>
                <a:gd name="T63" fmla="*/ 411 h 918"/>
                <a:gd name="T64" fmla="*/ 916 w 918"/>
                <a:gd name="T65" fmla="*/ 506 h 918"/>
                <a:gd name="T66" fmla="*/ 864 w 918"/>
                <a:gd name="T67" fmla="*/ 680 h 918"/>
                <a:gd name="T68" fmla="*/ 752 w 918"/>
                <a:gd name="T69" fmla="*/ 815 h 918"/>
                <a:gd name="T70" fmla="*/ 597 w 918"/>
                <a:gd name="T71" fmla="*/ 899 h 918"/>
                <a:gd name="T72" fmla="*/ 459 w 918"/>
                <a:gd name="T73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8" h="918">
                  <a:moveTo>
                    <a:pt x="459" y="269"/>
                  </a:moveTo>
                  <a:lnTo>
                    <a:pt x="439" y="270"/>
                  </a:lnTo>
                  <a:lnTo>
                    <a:pt x="401" y="277"/>
                  </a:lnTo>
                  <a:lnTo>
                    <a:pt x="368" y="292"/>
                  </a:lnTo>
                  <a:lnTo>
                    <a:pt x="337" y="312"/>
                  </a:lnTo>
                  <a:lnTo>
                    <a:pt x="312" y="337"/>
                  </a:lnTo>
                  <a:lnTo>
                    <a:pt x="292" y="367"/>
                  </a:lnTo>
                  <a:lnTo>
                    <a:pt x="277" y="401"/>
                  </a:lnTo>
                  <a:lnTo>
                    <a:pt x="270" y="439"/>
                  </a:lnTo>
                  <a:lnTo>
                    <a:pt x="270" y="459"/>
                  </a:lnTo>
                  <a:lnTo>
                    <a:pt x="270" y="479"/>
                  </a:lnTo>
                  <a:lnTo>
                    <a:pt x="277" y="517"/>
                  </a:lnTo>
                  <a:lnTo>
                    <a:pt x="292" y="551"/>
                  </a:lnTo>
                  <a:lnTo>
                    <a:pt x="312" y="580"/>
                  </a:lnTo>
                  <a:lnTo>
                    <a:pt x="337" y="606"/>
                  </a:lnTo>
                  <a:lnTo>
                    <a:pt x="368" y="626"/>
                  </a:lnTo>
                  <a:lnTo>
                    <a:pt x="401" y="640"/>
                  </a:lnTo>
                  <a:lnTo>
                    <a:pt x="439" y="647"/>
                  </a:lnTo>
                  <a:lnTo>
                    <a:pt x="459" y="648"/>
                  </a:lnTo>
                  <a:lnTo>
                    <a:pt x="479" y="647"/>
                  </a:lnTo>
                  <a:lnTo>
                    <a:pt x="516" y="640"/>
                  </a:lnTo>
                  <a:lnTo>
                    <a:pt x="551" y="626"/>
                  </a:lnTo>
                  <a:lnTo>
                    <a:pt x="581" y="606"/>
                  </a:lnTo>
                  <a:lnTo>
                    <a:pt x="607" y="580"/>
                  </a:lnTo>
                  <a:lnTo>
                    <a:pt x="626" y="551"/>
                  </a:lnTo>
                  <a:lnTo>
                    <a:pt x="640" y="517"/>
                  </a:lnTo>
                  <a:lnTo>
                    <a:pt x="647" y="479"/>
                  </a:lnTo>
                  <a:lnTo>
                    <a:pt x="648" y="459"/>
                  </a:lnTo>
                  <a:lnTo>
                    <a:pt x="647" y="439"/>
                  </a:lnTo>
                  <a:lnTo>
                    <a:pt x="640" y="401"/>
                  </a:lnTo>
                  <a:lnTo>
                    <a:pt x="626" y="367"/>
                  </a:lnTo>
                  <a:lnTo>
                    <a:pt x="607" y="337"/>
                  </a:lnTo>
                  <a:lnTo>
                    <a:pt x="581" y="312"/>
                  </a:lnTo>
                  <a:lnTo>
                    <a:pt x="551" y="292"/>
                  </a:lnTo>
                  <a:lnTo>
                    <a:pt x="516" y="277"/>
                  </a:lnTo>
                  <a:lnTo>
                    <a:pt x="479" y="270"/>
                  </a:lnTo>
                  <a:lnTo>
                    <a:pt x="459" y="269"/>
                  </a:lnTo>
                  <a:close/>
                  <a:moveTo>
                    <a:pt x="459" y="918"/>
                  </a:moveTo>
                  <a:lnTo>
                    <a:pt x="411" y="917"/>
                  </a:lnTo>
                  <a:lnTo>
                    <a:pt x="321" y="899"/>
                  </a:lnTo>
                  <a:lnTo>
                    <a:pt x="239" y="864"/>
                  </a:lnTo>
                  <a:lnTo>
                    <a:pt x="165" y="815"/>
                  </a:lnTo>
                  <a:lnTo>
                    <a:pt x="103" y="753"/>
                  </a:lnTo>
                  <a:lnTo>
                    <a:pt x="55" y="680"/>
                  </a:lnTo>
                  <a:lnTo>
                    <a:pt x="19" y="597"/>
                  </a:lnTo>
                  <a:lnTo>
                    <a:pt x="2" y="506"/>
                  </a:lnTo>
                  <a:lnTo>
                    <a:pt x="0" y="459"/>
                  </a:lnTo>
                  <a:lnTo>
                    <a:pt x="2" y="411"/>
                  </a:lnTo>
                  <a:lnTo>
                    <a:pt x="19" y="321"/>
                  </a:lnTo>
                  <a:lnTo>
                    <a:pt x="55" y="238"/>
                  </a:lnTo>
                  <a:lnTo>
                    <a:pt x="103" y="165"/>
                  </a:lnTo>
                  <a:lnTo>
                    <a:pt x="165" y="103"/>
                  </a:lnTo>
                  <a:lnTo>
                    <a:pt x="239" y="53"/>
                  </a:lnTo>
                  <a:lnTo>
                    <a:pt x="321" y="19"/>
                  </a:lnTo>
                  <a:lnTo>
                    <a:pt x="411" y="1"/>
                  </a:lnTo>
                  <a:lnTo>
                    <a:pt x="459" y="0"/>
                  </a:lnTo>
                  <a:lnTo>
                    <a:pt x="506" y="1"/>
                  </a:lnTo>
                  <a:lnTo>
                    <a:pt x="597" y="19"/>
                  </a:lnTo>
                  <a:lnTo>
                    <a:pt x="679" y="53"/>
                  </a:lnTo>
                  <a:lnTo>
                    <a:pt x="752" y="103"/>
                  </a:lnTo>
                  <a:lnTo>
                    <a:pt x="815" y="165"/>
                  </a:lnTo>
                  <a:lnTo>
                    <a:pt x="864" y="238"/>
                  </a:lnTo>
                  <a:lnTo>
                    <a:pt x="898" y="321"/>
                  </a:lnTo>
                  <a:lnTo>
                    <a:pt x="916" y="411"/>
                  </a:lnTo>
                  <a:lnTo>
                    <a:pt x="918" y="459"/>
                  </a:lnTo>
                  <a:lnTo>
                    <a:pt x="916" y="506"/>
                  </a:lnTo>
                  <a:lnTo>
                    <a:pt x="898" y="597"/>
                  </a:lnTo>
                  <a:lnTo>
                    <a:pt x="864" y="680"/>
                  </a:lnTo>
                  <a:lnTo>
                    <a:pt x="815" y="753"/>
                  </a:lnTo>
                  <a:lnTo>
                    <a:pt x="752" y="815"/>
                  </a:lnTo>
                  <a:lnTo>
                    <a:pt x="679" y="864"/>
                  </a:lnTo>
                  <a:lnTo>
                    <a:pt x="597" y="899"/>
                  </a:lnTo>
                  <a:lnTo>
                    <a:pt x="506" y="917"/>
                  </a:lnTo>
                  <a:lnTo>
                    <a:pt x="459" y="918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2" name="Freeform 89">
              <a:extLst>
                <a:ext uri="{FF2B5EF4-FFF2-40B4-BE49-F238E27FC236}">
                  <a16:creationId xmlns:a16="http://schemas.microsoft.com/office/drawing/2014/main" id="{1D2868E7-FD46-B0C1-3407-EC434766A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" y="3280"/>
              <a:ext cx="252" cy="246"/>
            </a:xfrm>
            <a:custGeom>
              <a:avLst/>
              <a:gdLst>
                <a:gd name="T0" fmla="*/ 2012 w 2012"/>
                <a:gd name="T1" fmla="*/ 1974 h 1974"/>
                <a:gd name="T2" fmla="*/ 1742 w 2012"/>
                <a:gd name="T3" fmla="*/ 1974 h 1974"/>
                <a:gd name="T4" fmla="*/ 1742 w 2012"/>
                <a:gd name="T5" fmla="*/ 662 h 1974"/>
                <a:gd name="T6" fmla="*/ 1740 w 2012"/>
                <a:gd name="T7" fmla="*/ 623 h 1974"/>
                <a:gd name="T8" fmla="*/ 1725 w 2012"/>
                <a:gd name="T9" fmla="*/ 546 h 1974"/>
                <a:gd name="T10" fmla="*/ 1695 w 2012"/>
                <a:gd name="T11" fmla="*/ 476 h 1974"/>
                <a:gd name="T12" fmla="*/ 1652 w 2012"/>
                <a:gd name="T13" fmla="*/ 413 h 1974"/>
                <a:gd name="T14" fmla="*/ 1600 w 2012"/>
                <a:gd name="T15" fmla="*/ 360 h 1974"/>
                <a:gd name="T16" fmla="*/ 1537 w 2012"/>
                <a:gd name="T17" fmla="*/ 318 h 1974"/>
                <a:gd name="T18" fmla="*/ 1467 w 2012"/>
                <a:gd name="T19" fmla="*/ 287 h 1974"/>
                <a:gd name="T20" fmla="*/ 1390 w 2012"/>
                <a:gd name="T21" fmla="*/ 272 h 1974"/>
                <a:gd name="T22" fmla="*/ 1351 w 2012"/>
                <a:gd name="T23" fmla="*/ 271 h 1974"/>
                <a:gd name="T24" fmla="*/ 0 w 2012"/>
                <a:gd name="T25" fmla="*/ 271 h 1974"/>
                <a:gd name="T26" fmla="*/ 0 w 2012"/>
                <a:gd name="T27" fmla="*/ 0 h 1974"/>
                <a:gd name="T28" fmla="*/ 1351 w 2012"/>
                <a:gd name="T29" fmla="*/ 0 h 1974"/>
                <a:gd name="T30" fmla="*/ 1384 w 2012"/>
                <a:gd name="T31" fmla="*/ 1 h 1974"/>
                <a:gd name="T32" fmla="*/ 1451 w 2012"/>
                <a:gd name="T33" fmla="*/ 7 h 1974"/>
                <a:gd name="T34" fmla="*/ 1516 w 2012"/>
                <a:gd name="T35" fmla="*/ 21 h 1974"/>
                <a:gd name="T36" fmla="*/ 1577 w 2012"/>
                <a:gd name="T37" fmla="*/ 40 h 1974"/>
                <a:gd name="T38" fmla="*/ 1637 w 2012"/>
                <a:gd name="T39" fmla="*/ 65 h 1974"/>
                <a:gd name="T40" fmla="*/ 1693 w 2012"/>
                <a:gd name="T41" fmla="*/ 97 h 1974"/>
                <a:gd name="T42" fmla="*/ 1746 w 2012"/>
                <a:gd name="T43" fmla="*/ 132 h 1974"/>
                <a:gd name="T44" fmla="*/ 1795 w 2012"/>
                <a:gd name="T45" fmla="*/ 173 h 1974"/>
                <a:gd name="T46" fmla="*/ 1840 w 2012"/>
                <a:gd name="T47" fmla="*/ 217 h 1974"/>
                <a:gd name="T48" fmla="*/ 1880 w 2012"/>
                <a:gd name="T49" fmla="*/ 267 h 1974"/>
                <a:gd name="T50" fmla="*/ 1916 w 2012"/>
                <a:gd name="T51" fmla="*/ 320 h 1974"/>
                <a:gd name="T52" fmla="*/ 1947 w 2012"/>
                <a:gd name="T53" fmla="*/ 375 h 1974"/>
                <a:gd name="T54" fmla="*/ 1972 w 2012"/>
                <a:gd name="T55" fmla="*/ 435 h 1974"/>
                <a:gd name="T56" fmla="*/ 1992 w 2012"/>
                <a:gd name="T57" fmla="*/ 497 h 1974"/>
                <a:gd name="T58" fmla="*/ 2005 w 2012"/>
                <a:gd name="T59" fmla="*/ 562 h 1974"/>
                <a:gd name="T60" fmla="*/ 2011 w 2012"/>
                <a:gd name="T61" fmla="*/ 629 h 1974"/>
                <a:gd name="T62" fmla="*/ 2012 w 2012"/>
                <a:gd name="T63" fmla="*/ 662 h 1974"/>
                <a:gd name="T64" fmla="*/ 2012 w 2012"/>
                <a:gd name="T65" fmla="*/ 1974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12" h="1974">
                  <a:moveTo>
                    <a:pt x="2012" y="1974"/>
                  </a:moveTo>
                  <a:lnTo>
                    <a:pt x="1742" y="1974"/>
                  </a:lnTo>
                  <a:lnTo>
                    <a:pt x="1742" y="662"/>
                  </a:lnTo>
                  <a:lnTo>
                    <a:pt x="1740" y="623"/>
                  </a:lnTo>
                  <a:lnTo>
                    <a:pt x="1725" y="546"/>
                  </a:lnTo>
                  <a:lnTo>
                    <a:pt x="1695" y="476"/>
                  </a:lnTo>
                  <a:lnTo>
                    <a:pt x="1652" y="413"/>
                  </a:lnTo>
                  <a:lnTo>
                    <a:pt x="1600" y="360"/>
                  </a:lnTo>
                  <a:lnTo>
                    <a:pt x="1537" y="318"/>
                  </a:lnTo>
                  <a:lnTo>
                    <a:pt x="1467" y="287"/>
                  </a:lnTo>
                  <a:lnTo>
                    <a:pt x="1390" y="272"/>
                  </a:lnTo>
                  <a:lnTo>
                    <a:pt x="1351" y="271"/>
                  </a:lnTo>
                  <a:lnTo>
                    <a:pt x="0" y="271"/>
                  </a:lnTo>
                  <a:lnTo>
                    <a:pt x="0" y="0"/>
                  </a:lnTo>
                  <a:lnTo>
                    <a:pt x="1351" y="0"/>
                  </a:lnTo>
                  <a:lnTo>
                    <a:pt x="1384" y="1"/>
                  </a:lnTo>
                  <a:lnTo>
                    <a:pt x="1451" y="7"/>
                  </a:lnTo>
                  <a:lnTo>
                    <a:pt x="1516" y="21"/>
                  </a:lnTo>
                  <a:lnTo>
                    <a:pt x="1577" y="40"/>
                  </a:lnTo>
                  <a:lnTo>
                    <a:pt x="1637" y="65"/>
                  </a:lnTo>
                  <a:lnTo>
                    <a:pt x="1693" y="97"/>
                  </a:lnTo>
                  <a:lnTo>
                    <a:pt x="1746" y="132"/>
                  </a:lnTo>
                  <a:lnTo>
                    <a:pt x="1795" y="173"/>
                  </a:lnTo>
                  <a:lnTo>
                    <a:pt x="1840" y="217"/>
                  </a:lnTo>
                  <a:lnTo>
                    <a:pt x="1880" y="267"/>
                  </a:lnTo>
                  <a:lnTo>
                    <a:pt x="1916" y="320"/>
                  </a:lnTo>
                  <a:lnTo>
                    <a:pt x="1947" y="375"/>
                  </a:lnTo>
                  <a:lnTo>
                    <a:pt x="1972" y="435"/>
                  </a:lnTo>
                  <a:lnTo>
                    <a:pt x="1992" y="497"/>
                  </a:lnTo>
                  <a:lnTo>
                    <a:pt x="2005" y="562"/>
                  </a:lnTo>
                  <a:lnTo>
                    <a:pt x="2011" y="629"/>
                  </a:lnTo>
                  <a:lnTo>
                    <a:pt x="2012" y="662"/>
                  </a:lnTo>
                  <a:lnTo>
                    <a:pt x="2012" y="19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3" name="Freeform 90">
              <a:extLst>
                <a:ext uri="{FF2B5EF4-FFF2-40B4-BE49-F238E27FC236}">
                  <a16:creationId xmlns:a16="http://schemas.microsoft.com/office/drawing/2014/main" id="{7167FADB-0CC8-3AB2-E1F7-B13C83595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" y="3256"/>
              <a:ext cx="81" cy="81"/>
            </a:xfrm>
            <a:custGeom>
              <a:avLst/>
              <a:gdLst>
                <a:gd name="T0" fmla="*/ 324 w 648"/>
                <a:gd name="T1" fmla="*/ 0 h 649"/>
                <a:gd name="T2" fmla="*/ 357 w 648"/>
                <a:gd name="T3" fmla="*/ 1 h 649"/>
                <a:gd name="T4" fmla="*/ 421 w 648"/>
                <a:gd name="T5" fmla="*/ 14 h 649"/>
                <a:gd name="T6" fmla="*/ 479 w 648"/>
                <a:gd name="T7" fmla="*/ 39 h 649"/>
                <a:gd name="T8" fmla="*/ 530 w 648"/>
                <a:gd name="T9" fmla="*/ 74 h 649"/>
                <a:gd name="T10" fmla="*/ 575 w 648"/>
                <a:gd name="T11" fmla="*/ 117 h 649"/>
                <a:gd name="T12" fmla="*/ 609 w 648"/>
                <a:gd name="T13" fmla="*/ 170 h 649"/>
                <a:gd name="T14" fmla="*/ 634 w 648"/>
                <a:gd name="T15" fmla="*/ 228 h 649"/>
                <a:gd name="T16" fmla="*/ 647 w 648"/>
                <a:gd name="T17" fmla="*/ 291 h 649"/>
                <a:gd name="T18" fmla="*/ 648 w 648"/>
                <a:gd name="T19" fmla="*/ 324 h 649"/>
                <a:gd name="T20" fmla="*/ 647 w 648"/>
                <a:gd name="T21" fmla="*/ 358 h 649"/>
                <a:gd name="T22" fmla="*/ 634 w 648"/>
                <a:gd name="T23" fmla="*/ 421 h 649"/>
                <a:gd name="T24" fmla="*/ 609 w 648"/>
                <a:gd name="T25" fmla="*/ 479 h 649"/>
                <a:gd name="T26" fmla="*/ 575 w 648"/>
                <a:gd name="T27" fmla="*/ 531 h 649"/>
                <a:gd name="T28" fmla="*/ 530 w 648"/>
                <a:gd name="T29" fmla="*/ 576 h 649"/>
                <a:gd name="T30" fmla="*/ 479 w 648"/>
                <a:gd name="T31" fmla="*/ 610 h 649"/>
                <a:gd name="T32" fmla="*/ 421 w 648"/>
                <a:gd name="T33" fmla="*/ 634 h 649"/>
                <a:gd name="T34" fmla="*/ 357 w 648"/>
                <a:gd name="T35" fmla="*/ 647 h 649"/>
                <a:gd name="T36" fmla="*/ 324 w 648"/>
                <a:gd name="T37" fmla="*/ 649 h 649"/>
                <a:gd name="T38" fmla="*/ 290 w 648"/>
                <a:gd name="T39" fmla="*/ 647 h 649"/>
                <a:gd name="T40" fmla="*/ 228 w 648"/>
                <a:gd name="T41" fmla="*/ 634 h 649"/>
                <a:gd name="T42" fmla="*/ 170 w 648"/>
                <a:gd name="T43" fmla="*/ 610 h 649"/>
                <a:gd name="T44" fmla="*/ 117 w 648"/>
                <a:gd name="T45" fmla="*/ 576 h 649"/>
                <a:gd name="T46" fmla="*/ 74 w 648"/>
                <a:gd name="T47" fmla="*/ 531 h 649"/>
                <a:gd name="T48" fmla="*/ 39 w 648"/>
                <a:gd name="T49" fmla="*/ 479 h 649"/>
                <a:gd name="T50" fmla="*/ 14 w 648"/>
                <a:gd name="T51" fmla="*/ 421 h 649"/>
                <a:gd name="T52" fmla="*/ 1 w 648"/>
                <a:gd name="T53" fmla="*/ 358 h 649"/>
                <a:gd name="T54" fmla="*/ 0 w 648"/>
                <a:gd name="T55" fmla="*/ 324 h 649"/>
                <a:gd name="T56" fmla="*/ 1 w 648"/>
                <a:gd name="T57" fmla="*/ 291 h 649"/>
                <a:gd name="T58" fmla="*/ 14 w 648"/>
                <a:gd name="T59" fmla="*/ 228 h 649"/>
                <a:gd name="T60" fmla="*/ 39 w 648"/>
                <a:gd name="T61" fmla="*/ 170 h 649"/>
                <a:gd name="T62" fmla="*/ 74 w 648"/>
                <a:gd name="T63" fmla="*/ 117 h 649"/>
                <a:gd name="T64" fmla="*/ 117 w 648"/>
                <a:gd name="T65" fmla="*/ 74 h 649"/>
                <a:gd name="T66" fmla="*/ 170 w 648"/>
                <a:gd name="T67" fmla="*/ 39 h 649"/>
                <a:gd name="T68" fmla="*/ 228 w 648"/>
                <a:gd name="T69" fmla="*/ 14 h 649"/>
                <a:gd name="T70" fmla="*/ 290 w 648"/>
                <a:gd name="T71" fmla="*/ 1 h 649"/>
                <a:gd name="T72" fmla="*/ 324 w 648"/>
                <a:gd name="T7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8" h="649">
                  <a:moveTo>
                    <a:pt x="324" y="0"/>
                  </a:moveTo>
                  <a:lnTo>
                    <a:pt x="357" y="1"/>
                  </a:lnTo>
                  <a:lnTo>
                    <a:pt x="421" y="14"/>
                  </a:lnTo>
                  <a:lnTo>
                    <a:pt x="479" y="39"/>
                  </a:lnTo>
                  <a:lnTo>
                    <a:pt x="530" y="74"/>
                  </a:lnTo>
                  <a:lnTo>
                    <a:pt x="575" y="117"/>
                  </a:lnTo>
                  <a:lnTo>
                    <a:pt x="609" y="170"/>
                  </a:lnTo>
                  <a:lnTo>
                    <a:pt x="634" y="228"/>
                  </a:lnTo>
                  <a:lnTo>
                    <a:pt x="647" y="291"/>
                  </a:lnTo>
                  <a:lnTo>
                    <a:pt x="648" y="324"/>
                  </a:lnTo>
                  <a:lnTo>
                    <a:pt x="647" y="358"/>
                  </a:lnTo>
                  <a:lnTo>
                    <a:pt x="634" y="421"/>
                  </a:lnTo>
                  <a:lnTo>
                    <a:pt x="609" y="479"/>
                  </a:lnTo>
                  <a:lnTo>
                    <a:pt x="575" y="531"/>
                  </a:lnTo>
                  <a:lnTo>
                    <a:pt x="530" y="576"/>
                  </a:lnTo>
                  <a:lnTo>
                    <a:pt x="479" y="610"/>
                  </a:lnTo>
                  <a:lnTo>
                    <a:pt x="421" y="634"/>
                  </a:lnTo>
                  <a:lnTo>
                    <a:pt x="357" y="647"/>
                  </a:lnTo>
                  <a:lnTo>
                    <a:pt x="324" y="649"/>
                  </a:lnTo>
                  <a:lnTo>
                    <a:pt x="290" y="647"/>
                  </a:lnTo>
                  <a:lnTo>
                    <a:pt x="228" y="634"/>
                  </a:lnTo>
                  <a:lnTo>
                    <a:pt x="170" y="610"/>
                  </a:lnTo>
                  <a:lnTo>
                    <a:pt x="117" y="576"/>
                  </a:lnTo>
                  <a:lnTo>
                    <a:pt x="74" y="531"/>
                  </a:lnTo>
                  <a:lnTo>
                    <a:pt x="39" y="479"/>
                  </a:lnTo>
                  <a:lnTo>
                    <a:pt x="14" y="421"/>
                  </a:lnTo>
                  <a:lnTo>
                    <a:pt x="1" y="358"/>
                  </a:lnTo>
                  <a:lnTo>
                    <a:pt x="0" y="324"/>
                  </a:lnTo>
                  <a:lnTo>
                    <a:pt x="1" y="291"/>
                  </a:lnTo>
                  <a:lnTo>
                    <a:pt x="14" y="228"/>
                  </a:lnTo>
                  <a:lnTo>
                    <a:pt x="39" y="170"/>
                  </a:lnTo>
                  <a:lnTo>
                    <a:pt x="74" y="117"/>
                  </a:lnTo>
                  <a:lnTo>
                    <a:pt x="117" y="74"/>
                  </a:lnTo>
                  <a:lnTo>
                    <a:pt x="170" y="39"/>
                  </a:lnTo>
                  <a:lnTo>
                    <a:pt x="228" y="14"/>
                  </a:lnTo>
                  <a:lnTo>
                    <a:pt x="290" y="1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4" name="Freeform 91">
              <a:extLst>
                <a:ext uri="{FF2B5EF4-FFF2-40B4-BE49-F238E27FC236}">
                  <a16:creationId xmlns:a16="http://schemas.microsoft.com/office/drawing/2014/main" id="{37296CCA-07B9-8E5F-DC5A-1705605CA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1" y="3239"/>
              <a:ext cx="115" cy="115"/>
            </a:xfrm>
            <a:custGeom>
              <a:avLst/>
              <a:gdLst>
                <a:gd name="T0" fmla="*/ 439 w 918"/>
                <a:gd name="T1" fmla="*/ 271 h 919"/>
                <a:gd name="T2" fmla="*/ 368 w 918"/>
                <a:gd name="T3" fmla="*/ 292 h 919"/>
                <a:gd name="T4" fmla="*/ 312 w 918"/>
                <a:gd name="T5" fmla="*/ 338 h 919"/>
                <a:gd name="T6" fmla="*/ 277 w 918"/>
                <a:gd name="T7" fmla="*/ 401 h 919"/>
                <a:gd name="T8" fmla="*/ 270 w 918"/>
                <a:gd name="T9" fmla="*/ 459 h 919"/>
                <a:gd name="T10" fmla="*/ 277 w 918"/>
                <a:gd name="T11" fmla="*/ 517 h 919"/>
                <a:gd name="T12" fmla="*/ 312 w 918"/>
                <a:gd name="T13" fmla="*/ 582 h 919"/>
                <a:gd name="T14" fmla="*/ 368 w 918"/>
                <a:gd name="T15" fmla="*/ 626 h 919"/>
                <a:gd name="T16" fmla="*/ 439 w 918"/>
                <a:gd name="T17" fmla="*/ 648 h 919"/>
                <a:gd name="T18" fmla="*/ 479 w 918"/>
                <a:gd name="T19" fmla="*/ 648 h 919"/>
                <a:gd name="T20" fmla="*/ 551 w 918"/>
                <a:gd name="T21" fmla="*/ 626 h 919"/>
                <a:gd name="T22" fmla="*/ 607 w 918"/>
                <a:gd name="T23" fmla="*/ 582 h 919"/>
                <a:gd name="T24" fmla="*/ 640 w 918"/>
                <a:gd name="T25" fmla="*/ 517 h 919"/>
                <a:gd name="T26" fmla="*/ 648 w 918"/>
                <a:gd name="T27" fmla="*/ 459 h 919"/>
                <a:gd name="T28" fmla="*/ 640 w 918"/>
                <a:gd name="T29" fmla="*/ 401 h 919"/>
                <a:gd name="T30" fmla="*/ 607 w 918"/>
                <a:gd name="T31" fmla="*/ 338 h 919"/>
                <a:gd name="T32" fmla="*/ 551 w 918"/>
                <a:gd name="T33" fmla="*/ 292 h 919"/>
                <a:gd name="T34" fmla="*/ 479 w 918"/>
                <a:gd name="T35" fmla="*/ 271 h 919"/>
                <a:gd name="T36" fmla="*/ 459 w 918"/>
                <a:gd name="T37" fmla="*/ 919 h 919"/>
                <a:gd name="T38" fmla="*/ 321 w 918"/>
                <a:gd name="T39" fmla="*/ 899 h 919"/>
                <a:gd name="T40" fmla="*/ 165 w 918"/>
                <a:gd name="T41" fmla="*/ 816 h 919"/>
                <a:gd name="T42" fmla="*/ 55 w 918"/>
                <a:gd name="T43" fmla="*/ 680 h 919"/>
                <a:gd name="T44" fmla="*/ 2 w 918"/>
                <a:gd name="T45" fmla="*/ 507 h 919"/>
                <a:gd name="T46" fmla="*/ 2 w 918"/>
                <a:gd name="T47" fmla="*/ 412 h 919"/>
                <a:gd name="T48" fmla="*/ 55 w 918"/>
                <a:gd name="T49" fmla="*/ 239 h 919"/>
                <a:gd name="T50" fmla="*/ 165 w 918"/>
                <a:gd name="T51" fmla="*/ 103 h 919"/>
                <a:gd name="T52" fmla="*/ 321 w 918"/>
                <a:gd name="T53" fmla="*/ 19 h 919"/>
                <a:gd name="T54" fmla="*/ 459 w 918"/>
                <a:gd name="T55" fmla="*/ 0 h 919"/>
                <a:gd name="T56" fmla="*/ 597 w 918"/>
                <a:gd name="T57" fmla="*/ 19 h 919"/>
                <a:gd name="T58" fmla="*/ 752 w 918"/>
                <a:gd name="T59" fmla="*/ 103 h 919"/>
                <a:gd name="T60" fmla="*/ 864 w 918"/>
                <a:gd name="T61" fmla="*/ 239 h 919"/>
                <a:gd name="T62" fmla="*/ 916 w 918"/>
                <a:gd name="T63" fmla="*/ 412 h 919"/>
                <a:gd name="T64" fmla="*/ 916 w 918"/>
                <a:gd name="T65" fmla="*/ 507 h 919"/>
                <a:gd name="T66" fmla="*/ 864 w 918"/>
                <a:gd name="T67" fmla="*/ 680 h 919"/>
                <a:gd name="T68" fmla="*/ 752 w 918"/>
                <a:gd name="T69" fmla="*/ 816 h 919"/>
                <a:gd name="T70" fmla="*/ 597 w 918"/>
                <a:gd name="T71" fmla="*/ 899 h 919"/>
                <a:gd name="T72" fmla="*/ 459 w 918"/>
                <a:gd name="T73" fmla="*/ 91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8" h="919">
                  <a:moveTo>
                    <a:pt x="459" y="271"/>
                  </a:moveTo>
                  <a:lnTo>
                    <a:pt x="439" y="271"/>
                  </a:lnTo>
                  <a:lnTo>
                    <a:pt x="401" y="278"/>
                  </a:lnTo>
                  <a:lnTo>
                    <a:pt x="368" y="292"/>
                  </a:lnTo>
                  <a:lnTo>
                    <a:pt x="337" y="312"/>
                  </a:lnTo>
                  <a:lnTo>
                    <a:pt x="312" y="338"/>
                  </a:lnTo>
                  <a:lnTo>
                    <a:pt x="292" y="368"/>
                  </a:lnTo>
                  <a:lnTo>
                    <a:pt x="277" y="401"/>
                  </a:lnTo>
                  <a:lnTo>
                    <a:pt x="270" y="440"/>
                  </a:lnTo>
                  <a:lnTo>
                    <a:pt x="270" y="459"/>
                  </a:lnTo>
                  <a:lnTo>
                    <a:pt x="270" y="479"/>
                  </a:lnTo>
                  <a:lnTo>
                    <a:pt x="277" y="517"/>
                  </a:lnTo>
                  <a:lnTo>
                    <a:pt x="292" y="551"/>
                  </a:lnTo>
                  <a:lnTo>
                    <a:pt x="312" y="582"/>
                  </a:lnTo>
                  <a:lnTo>
                    <a:pt x="337" y="607"/>
                  </a:lnTo>
                  <a:lnTo>
                    <a:pt x="368" y="626"/>
                  </a:lnTo>
                  <a:lnTo>
                    <a:pt x="401" y="641"/>
                  </a:lnTo>
                  <a:lnTo>
                    <a:pt x="439" y="648"/>
                  </a:lnTo>
                  <a:lnTo>
                    <a:pt x="459" y="649"/>
                  </a:lnTo>
                  <a:lnTo>
                    <a:pt x="479" y="648"/>
                  </a:lnTo>
                  <a:lnTo>
                    <a:pt x="516" y="641"/>
                  </a:lnTo>
                  <a:lnTo>
                    <a:pt x="551" y="626"/>
                  </a:lnTo>
                  <a:lnTo>
                    <a:pt x="581" y="607"/>
                  </a:lnTo>
                  <a:lnTo>
                    <a:pt x="607" y="582"/>
                  </a:lnTo>
                  <a:lnTo>
                    <a:pt x="626" y="551"/>
                  </a:lnTo>
                  <a:lnTo>
                    <a:pt x="640" y="517"/>
                  </a:lnTo>
                  <a:lnTo>
                    <a:pt x="647" y="479"/>
                  </a:lnTo>
                  <a:lnTo>
                    <a:pt x="648" y="459"/>
                  </a:lnTo>
                  <a:lnTo>
                    <a:pt x="647" y="440"/>
                  </a:lnTo>
                  <a:lnTo>
                    <a:pt x="640" y="401"/>
                  </a:lnTo>
                  <a:lnTo>
                    <a:pt x="626" y="368"/>
                  </a:lnTo>
                  <a:lnTo>
                    <a:pt x="607" y="338"/>
                  </a:lnTo>
                  <a:lnTo>
                    <a:pt x="581" y="312"/>
                  </a:lnTo>
                  <a:lnTo>
                    <a:pt x="551" y="292"/>
                  </a:lnTo>
                  <a:lnTo>
                    <a:pt x="516" y="278"/>
                  </a:lnTo>
                  <a:lnTo>
                    <a:pt x="479" y="271"/>
                  </a:lnTo>
                  <a:lnTo>
                    <a:pt x="459" y="271"/>
                  </a:lnTo>
                  <a:close/>
                  <a:moveTo>
                    <a:pt x="459" y="919"/>
                  </a:moveTo>
                  <a:lnTo>
                    <a:pt x="411" y="917"/>
                  </a:lnTo>
                  <a:lnTo>
                    <a:pt x="321" y="899"/>
                  </a:lnTo>
                  <a:lnTo>
                    <a:pt x="239" y="865"/>
                  </a:lnTo>
                  <a:lnTo>
                    <a:pt x="165" y="816"/>
                  </a:lnTo>
                  <a:lnTo>
                    <a:pt x="103" y="753"/>
                  </a:lnTo>
                  <a:lnTo>
                    <a:pt x="55" y="680"/>
                  </a:lnTo>
                  <a:lnTo>
                    <a:pt x="19" y="598"/>
                  </a:lnTo>
                  <a:lnTo>
                    <a:pt x="2" y="507"/>
                  </a:lnTo>
                  <a:lnTo>
                    <a:pt x="0" y="459"/>
                  </a:lnTo>
                  <a:lnTo>
                    <a:pt x="2" y="412"/>
                  </a:lnTo>
                  <a:lnTo>
                    <a:pt x="19" y="321"/>
                  </a:lnTo>
                  <a:lnTo>
                    <a:pt x="55" y="239"/>
                  </a:lnTo>
                  <a:lnTo>
                    <a:pt x="103" y="165"/>
                  </a:lnTo>
                  <a:lnTo>
                    <a:pt x="165" y="103"/>
                  </a:lnTo>
                  <a:lnTo>
                    <a:pt x="239" y="55"/>
                  </a:lnTo>
                  <a:lnTo>
                    <a:pt x="321" y="19"/>
                  </a:lnTo>
                  <a:lnTo>
                    <a:pt x="411" y="2"/>
                  </a:lnTo>
                  <a:lnTo>
                    <a:pt x="459" y="0"/>
                  </a:lnTo>
                  <a:lnTo>
                    <a:pt x="506" y="2"/>
                  </a:lnTo>
                  <a:lnTo>
                    <a:pt x="597" y="19"/>
                  </a:lnTo>
                  <a:lnTo>
                    <a:pt x="679" y="55"/>
                  </a:lnTo>
                  <a:lnTo>
                    <a:pt x="752" y="103"/>
                  </a:lnTo>
                  <a:lnTo>
                    <a:pt x="815" y="165"/>
                  </a:lnTo>
                  <a:lnTo>
                    <a:pt x="864" y="239"/>
                  </a:lnTo>
                  <a:lnTo>
                    <a:pt x="898" y="321"/>
                  </a:lnTo>
                  <a:lnTo>
                    <a:pt x="916" y="412"/>
                  </a:lnTo>
                  <a:lnTo>
                    <a:pt x="918" y="459"/>
                  </a:lnTo>
                  <a:lnTo>
                    <a:pt x="916" y="507"/>
                  </a:lnTo>
                  <a:lnTo>
                    <a:pt x="898" y="598"/>
                  </a:lnTo>
                  <a:lnTo>
                    <a:pt x="864" y="680"/>
                  </a:lnTo>
                  <a:lnTo>
                    <a:pt x="815" y="753"/>
                  </a:lnTo>
                  <a:lnTo>
                    <a:pt x="752" y="816"/>
                  </a:lnTo>
                  <a:lnTo>
                    <a:pt x="679" y="865"/>
                  </a:lnTo>
                  <a:lnTo>
                    <a:pt x="597" y="899"/>
                  </a:lnTo>
                  <a:lnTo>
                    <a:pt x="506" y="917"/>
                  </a:lnTo>
                  <a:lnTo>
                    <a:pt x="459" y="9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5" name="Rectangle 92">
              <a:extLst>
                <a:ext uri="{FF2B5EF4-FFF2-40B4-BE49-F238E27FC236}">
                  <a16:creationId xmlns:a16="http://schemas.microsoft.com/office/drawing/2014/main" id="{1FB27905-61D7-E7B0-E35F-F4E25CB25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" y="3509"/>
              <a:ext cx="34" cy="1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93">
              <a:extLst>
                <a:ext uri="{FF2B5EF4-FFF2-40B4-BE49-F238E27FC236}">
                  <a16:creationId xmlns:a16="http://schemas.microsoft.com/office/drawing/2014/main" id="{1359B76A-18E4-99B0-C3A0-38FE8C31E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" y="3278"/>
              <a:ext cx="439" cy="198"/>
            </a:xfrm>
            <a:custGeom>
              <a:avLst/>
              <a:gdLst>
                <a:gd name="T0" fmla="*/ 1351 w 3511"/>
                <a:gd name="T1" fmla="*/ 270 h 1581"/>
                <a:gd name="T2" fmla="*/ 1081 w 3511"/>
                <a:gd name="T3" fmla="*/ 270 h 1581"/>
                <a:gd name="T4" fmla="*/ 1081 w 3511"/>
                <a:gd name="T5" fmla="*/ 0 h 1581"/>
                <a:gd name="T6" fmla="*/ 1351 w 3511"/>
                <a:gd name="T7" fmla="*/ 0 h 1581"/>
                <a:gd name="T8" fmla="*/ 1351 w 3511"/>
                <a:gd name="T9" fmla="*/ 270 h 1581"/>
                <a:gd name="T10" fmla="*/ 1891 w 3511"/>
                <a:gd name="T11" fmla="*/ 270 h 1581"/>
                <a:gd name="T12" fmla="*/ 1621 w 3511"/>
                <a:gd name="T13" fmla="*/ 270 h 1581"/>
                <a:gd name="T14" fmla="*/ 1621 w 3511"/>
                <a:gd name="T15" fmla="*/ 0 h 1581"/>
                <a:gd name="T16" fmla="*/ 1891 w 3511"/>
                <a:gd name="T17" fmla="*/ 0 h 1581"/>
                <a:gd name="T18" fmla="*/ 1891 w 3511"/>
                <a:gd name="T19" fmla="*/ 270 h 1581"/>
                <a:gd name="T20" fmla="*/ 2431 w 3511"/>
                <a:gd name="T21" fmla="*/ 270 h 1581"/>
                <a:gd name="T22" fmla="*/ 2161 w 3511"/>
                <a:gd name="T23" fmla="*/ 270 h 1581"/>
                <a:gd name="T24" fmla="*/ 2161 w 3511"/>
                <a:gd name="T25" fmla="*/ 0 h 1581"/>
                <a:gd name="T26" fmla="*/ 2431 w 3511"/>
                <a:gd name="T27" fmla="*/ 0 h 1581"/>
                <a:gd name="T28" fmla="*/ 2431 w 3511"/>
                <a:gd name="T29" fmla="*/ 270 h 1581"/>
                <a:gd name="T30" fmla="*/ 2971 w 3511"/>
                <a:gd name="T31" fmla="*/ 270 h 1581"/>
                <a:gd name="T32" fmla="*/ 2701 w 3511"/>
                <a:gd name="T33" fmla="*/ 270 h 1581"/>
                <a:gd name="T34" fmla="*/ 2701 w 3511"/>
                <a:gd name="T35" fmla="*/ 0 h 1581"/>
                <a:gd name="T36" fmla="*/ 2971 w 3511"/>
                <a:gd name="T37" fmla="*/ 0 h 1581"/>
                <a:gd name="T38" fmla="*/ 2971 w 3511"/>
                <a:gd name="T39" fmla="*/ 270 h 1581"/>
                <a:gd name="T40" fmla="*/ 3511 w 3511"/>
                <a:gd name="T41" fmla="*/ 270 h 1581"/>
                <a:gd name="T42" fmla="*/ 3241 w 3511"/>
                <a:gd name="T43" fmla="*/ 270 h 1581"/>
                <a:gd name="T44" fmla="*/ 3241 w 3511"/>
                <a:gd name="T45" fmla="*/ 0 h 1581"/>
                <a:gd name="T46" fmla="*/ 3511 w 3511"/>
                <a:gd name="T47" fmla="*/ 0 h 1581"/>
                <a:gd name="T48" fmla="*/ 3511 w 3511"/>
                <a:gd name="T49" fmla="*/ 270 h 1581"/>
                <a:gd name="T50" fmla="*/ 567 w 3511"/>
                <a:gd name="T51" fmla="*/ 284 h 1581"/>
                <a:gd name="T52" fmla="*/ 501 w 3511"/>
                <a:gd name="T53" fmla="*/ 27 h 1581"/>
                <a:gd name="T54" fmla="*/ 541 w 3511"/>
                <a:gd name="T55" fmla="*/ 18 h 1581"/>
                <a:gd name="T56" fmla="*/ 622 w 3511"/>
                <a:gd name="T57" fmla="*/ 13 h 1581"/>
                <a:gd name="T58" fmla="*/ 663 w 3511"/>
                <a:gd name="T59" fmla="*/ 13 h 1581"/>
                <a:gd name="T60" fmla="*/ 797 w 3511"/>
                <a:gd name="T61" fmla="*/ 13 h 1581"/>
                <a:gd name="T62" fmla="*/ 797 w 3511"/>
                <a:gd name="T63" fmla="*/ 284 h 1581"/>
                <a:gd name="T64" fmla="*/ 663 w 3511"/>
                <a:gd name="T65" fmla="*/ 284 h 1581"/>
                <a:gd name="T66" fmla="*/ 652 w 3511"/>
                <a:gd name="T67" fmla="*/ 279 h 1581"/>
                <a:gd name="T68" fmla="*/ 631 w 3511"/>
                <a:gd name="T69" fmla="*/ 274 h 1581"/>
                <a:gd name="T70" fmla="*/ 597 w 3511"/>
                <a:gd name="T71" fmla="*/ 275 h 1581"/>
                <a:gd name="T72" fmla="*/ 567 w 3511"/>
                <a:gd name="T73" fmla="*/ 284 h 1581"/>
                <a:gd name="T74" fmla="*/ 298 w 3511"/>
                <a:gd name="T75" fmla="*/ 554 h 1581"/>
                <a:gd name="T76" fmla="*/ 41 w 3511"/>
                <a:gd name="T77" fmla="*/ 473 h 1581"/>
                <a:gd name="T78" fmla="*/ 53 w 3511"/>
                <a:gd name="T79" fmla="*/ 433 h 1581"/>
                <a:gd name="T80" fmla="*/ 86 w 3511"/>
                <a:gd name="T81" fmla="*/ 357 h 1581"/>
                <a:gd name="T82" fmla="*/ 132 w 3511"/>
                <a:gd name="T83" fmla="*/ 286 h 1581"/>
                <a:gd name="T84" fmla="*/ 187 w 3511"/>
                <a:gd name="T85" fmla="*/ 220 h 1581"/>
                <a:gd name="T86" fmla="*/ 217 w 3511"/>
                <a:gd name="T87" fmla="*/ 189 h 1581"/>
                <a:gd name="T88" fmla="*/ 405 w 3511"/>
                <a:gd name="T89" fmla="*/ 391 h 1581"/>
                <a:gd name="T90" fmla="*/ 386 w 3511"/>
                <a:gd name="T91" fmla="*/ 404 h 1581"/>
                <a:gd name="T92" fmla="*/ 351 w 3511"/>
                <a:gd name="T93" fmla="*/ 437 h 1581"/>
                <a:gd name="T94" fmla="*/ 323 w 3511"/>
                <a:gd name="T95" fmla="*/ 480 h 1581"/>
                <a:gd name="T96" fmla="*/ 303 w 3511"/>
                <a:gd name="T97" fmla="*/ 528 h 1581"/>
                <a:gd name="T98" fmla="*/ 298 w 3511"/>
                <a:gd name="T99" fmla="*/ 554 h 1581"/>
                <a:gd name="T100" fmla="*/ 271 w 3511"/>
                <a:gd name="T101" fmla="*/ 1040 h 1581"/>
                <a:gd name="T102" fmla="*/ 0 w 3511"/>
                <a:gd name="T103" fmla="*/ 1040 h 1581"/>
                <a:gd name="T104" fmla="*/ 0 w 3511"/>
                <a:gd name="T105" fmla="*/ 771 h 1581"/>
                <a:gd name="T106" fmla="*/ 271 w 3511"/>
                <a:gd name="T107" fmla="*/ 771 h 1581"/>
                <a:gd name="T108" fmla="*/ 271 w 3511"/>
                <a:gd name="T109" fmla="*/ 1040 h 1581"/>
                <a:gd name="T110" fmla="*/ 271 w 3511"/>
                <a:gd name="T111" fmla="*/ 1581 h 1581"/>
                <a:gd name="T112" fmla="*/ 0 w 3511"/>
                <a:gd name="T113" fmla="*/ 1581 h 1581"/>
                <a:gd name="T114" fmla="*/ 0 w 3511"/>
                <a:gd name="T115" fmla="*/ 1311 h 1581"/>
                <a:gd name="T116" fmla="*/ 271 w 3511"/>
                <a:gd name="T117" fmla="*/ 1311 h 1581"/>
                <a:gd name="T118" fmla="*/ 271 w 3511"/>
                <a:gd name="T119" fmla="*/ 158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11" h="1581">
                  <a:moveTo>
                    <a:pt x="1351" y="270"/>
                  </a:moveTo>
                  <a:lnTo>
                    <a:pt x="1081" y="270"/>
                  </a:lnTo>
                  <a:lnTo>
                    <a:pt x="1081" y="0"/>
                  </a:lnTo>
                  <a:lnTo>
                    <a:pt x="1351" y="0"/>
                  </a:lnTo>
                  <a:lnTo>
                    <a:pt x="1351" y="270"/>
                  </a:lnTo>
                  <a:close/>
                  <a:moveTo>
                    <a:pt x="1891" y="270"/>
                  </a:moveTo>
                  <a:lnTo>
                    <a:pt x="1621" y="270"/>
                  </a:lnTo>
                  <a:lnTo>
                    <a:pt x="1621" y="0"/>
                  </a:lnTo>
                  <a:lnTo>
                    <a:pt x="1891" y="0"/>
                  </a:lnTo>
                  <a:lnTo>
                    <a:pt x="1891" y="270"/>
                  </a:lnTo>
                  <a:close/>
                  <a:moveTo>
                    <a:pt x="2431" y="270"/>
                  </a:moveTo>
                  <a:lnTo>
                    <a:pt x="2161" y="270"/>
                  </a:lnTo>
                  <a:lnTo>
                    <a:pt x="2161" y="0"/>
                  </a:lnTo>
                  <a:lnTo>
                    <a:pt x="2431" y="0"/>
                  </a:lnTo>
                  <a:lnTo>
                    <a:pt x="2431" y="270"/>
                  </a:lnTo>
                  <a:close/>
                  <a:moveTo>
                    <a:pt x="2971" y="270"/>
                  </a:moveTo>
                  <a:lnTo>
                    <a:pt x="2701" y="270"/>
                  </a:lnTo>
                  <a:lnTo>
                    <a:pt x="2701" y="0"/>
                  </a:lnTo>
                  <a:lnTo>
                    <a:pt x="2971" y="0"/>
                  </a:lnTo>
                  <a:lnTo>
                    <a:pt x="2971" y="270"/>
                  </a:lnTo>
                  <a:close/>
                  <a:moveTo>
                    <a:pt x="3511" y="270"/>
                  </a:moveTo>
                  <a:lnTo>
                    <a:pt x="3241" y="270"/>
                  </a:lnTo>
                  <a:lnTo>
                    <a:pt x="3241" y="0"/>
                  </a:lnTo>
                  <a:lnTo>
                    <a:pt x="3511" y="0"/>
                  </a:lnTo>
                  <a:lnTo>
                    <a:pt x="3511" y="270"/>
                  </a:lnTo>
                  <a:close/>
                  <a:moveTo>
                    <a:pt x="567" y="284"/>
                  </a:moveTo>
                  <a:lnTo>
                    <a:pt x="501" y="27"/>
                  </a:lnTo>
                  <a:lnTo>
                    <a:pt x="541" y="18"/>
                  </a:lnTo>
                  <a:lnTo>
                    <a:pt x="622" y="13"/>
                  </a:lnTo>
                  <a:lnTo>
                    <a:pt x="663" y="13"/>
                  </a:lnTo>
                  <a:lnTo>
                    <a:pt x="797" y="13"/>
                  </a:lnTo>
                  <a:lnTo>
                    <a:pt x="797" y="284"/>
                  </a:lnTo>
                  <a:lnTo>
                    <a:pt x="663" y="284"/>
                  </a:lnTo>
                  <a:lnTo>
                    <a:pt x="652" y="279"/>
                  </a:lnTo>
                  <a:lnTo>
                    <a:pt x="631" y="274"/>
                  </a:lnTo>
                  <a:lnTo>
                    <a:pt x="597" y="275"/>
                  </a:lnTo>
                  <a:lnTo>
                    <a:pt x="567" y="284"/>
                  </a:lnTo>
                  <a:close/>
                  <a:moveTo>
                    <a:pt x="298" y="554"/>
                  </a:moveTo>
                  <a:lnTo>
                    <a:pt x="41" y="473"/>
                  </a:lnTo>
                  <a:lnTo>
                    <a:pt x="53" y="433"/>
                  </a:lnTo>
                  <a:lnTo>
                    <a:pt x="86" y="357"/>
                  </a:lnTo>
                  <a:lnTo>
                    <a:pt x="132" y="286"/>
                  </a:lnTo>
                  <a:lnTo>
                    <a:pt x="187" y="220"/>
                  </a:lnTo>
                  <a:lnTo>
                    <a:pt x="217" y="189"/>
                  </a:lnTo>
                  <a:lnTo>
                    <a:pt x="405" y="391"/>
                  </a:lnTo>
                  <a:lnTo>
                    <a:pt x="386" y="404"/>
                  </a:lnTo>
                  <a:lnTo>
                    <a:pt x="351" y="437"/>
                  </a:lnTo>
                  <a:lnTo>
                    <a:pt x="323" y="480"/>
                  </a:lnTo>
                  <a:lnTo>
                    <a:pt x="303" y="528"/>
                  </a:lnTo>
                  <a:lnTo>
                    <a:pt x="298" y="554"/>
                  </a:lnTo>
                  <a:close/>
                  <a:moveTo>
                    <a:pt x="271" y="1040"/>
                  </a:moveTo>
                  <a:lnTo>
                    <a:pt x="0" y="1040"/>
                  </a:lnTo>
                  <a:lnTo>
                    <a:pt x="0" y="771"/>
                  </a:lnTo>
                  <a:lnTo>
                    <a:pt x="271" y="771"/>
                  </a:lnTo>
                  <a:lnTo>
                    <a:pt x="271" y="1040"/>
                  </a:lnTo>
                  <a:close/>
                  <a:moveTo>
                    <a:pt x="271" y="1581"/>
                  </a:moveTo>
                  <a:lnTo>
                    <a:pt x="0" y="1581"/>
                  </a:lnTo>
                  <a:lnTo>
                    <a:pt x="0" y="1311"/>
                  </a:lnTo>
                  <a:lnTo>
                    <a:pt x="271" y="1311"/>
                  </a:lnTo>
                  <a:lnTo>
                    <a:pt x="271" y="15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Rectangle 94">
              <a:extLst>
                <a:ext uri="{FF2B5EF4-FFF2-40B4-BE49-F238E27FC236}">
                  <a16:creationId xmlns:a16="http://schemas.microsoft.com/office/drawing/2014/main" id="{30E1BE1F-A370-9FEB-9C16-1F4E3CBD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7" y="3278"/>
              <a:ext cx="17" cy="34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95">
              <a:extLst>
                <a:ext uri="{FF2B5EF4-FFF2-40B4-BE49-F238E27FC236}">
                  <a16:creationId xmlns:a16="http://schemas.microsoft.com/office/drawing/2014/main" id="{439DAFA9-008F-C125-6C04-2A2A7A05D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" y="3256"/>
              <a:ext cx="81" cy="81"/>
            </a:xfrm>
            <a:custGeom>
              <a:avLst/>
              <a:gdLst>
                <a:gd name="T0" fmla="*/ 324 w 648"/>
                <a:gd name="T1" fmla="*/ 0 h 649"/>
                <a:gd name="T2" fmla="*/ 358 w 648"/>
                <a:gd name="T3" fmla="*/ 1 h 649"/>
                <a:gd name="T4" fmla="*/ 420 w 648"/>
                <a:gd name="T5" fmla="*/ 14 h 649"/>
                <a:gd name="T6" fmla="*/ 479 w 648"/>
                <a:gd name="T7" fmla="*/ 39 h 649"/>
                <a:gd name="T8" fmla="*/ 531 w 648"/>
                <a:gd name="T9" fmla="*/ 74 h 649"/>
                <a:gd name="T10" fmla="*/ 574 w 648"/>
                <a:gd name="T11" fmla="*/ 117 h 649"/>
                <a:gd name="T12" fmla="*/ 610 w 648"/>
                <a:gd name="T13" fmla="*/ 170 h 649"/>
                <a:gd name="T14" fmla="*/ 634 w 648"/>
                <a:gd name="T15" fmla="*/ 228 h 649"/>
                <a:gd name="T16" fmla="*/ 647 w 648"/>
                <a:gd name="T17" fmla="*/ 291 h 649"/>
                <a:gd name="T18" fmla="*/ 648 w 648"/>
                <a:gd name="T19" fmla="*/ 324 h 649"/>
                <a:gd name="T20" fmla="*/ 647 w 648"/>
                <a:gd name="T21" fmla="*/ 358 h 649"/>
                <a:gd name="T22" fmla="*/ 634 w 648"/>
                <a:gd name="T23" fmla="*/ 421 h 649"/>
                <a:gd name="T24" fmla="*/ 610 w 648"/>
                <a:gd name="T25" fmla="*/ 479 h 649"/>
                <a:gd name="T26" fmla="*/ 574 w 648"/>
                <a:gd name="T27" fmla="*/ 531 h 649"/>
                <a:gd name="T28" fmla="*/ 531 w 648"/>
                <a:gd name="T29" fmla="*/ 576 h 649"/>
                <a:gd name="T30" fmla="*/ 479 w 648"/>
                <a:gd name="T31" fmla="*/ 610 h 649"/>
                <a:gd name="T32" fmla="*/ 420 w 648"/>
                <a:gd name="T33" fmla="*/ 634 h 649"/>
                <a:gd name="T34" fmla="*/ 358 w 648"/>
                <a:gd name="T35" fmla="*/ 647 h 649"/>
                <a:gd name="T36" fmla="*/ 324 w 648"/>
                <a:gd name="T37" fmla="*/ 649 h 649"/>
                <a:gd name="T38" fmla="*/ 291 w 648"/>
                <a:gd name="T39" fmla="*/ 647 h 649"/>
                <a:gd name="T40" fmla="*/ 228 w 648"/>
                <a:gd name="T41" fmla="*/ 634 h 649"/>
                <a:gd name="T42" fmla="*/ 169 w 648"/>
                <a:gd name="T43" fmla="*/ 610 h 649"/>
                <a:gd name="T44" fmla="*/ 118 w 648"/>
                <a:gd name="T45" fmla="*/ 576 h 649"/>
                <a:gd name="T46" fmla="*/ 74 w 648"/>
                <a:gd name="T47" fmla="*/ 531 h 649"/>
                <a:gd name="T48" fmla="*/ 39 w 648"/>
                <a:gd name="T49" fmla="*/ 479 h 649"/>
                <a:gd name="T50" fmla="*/ 14 w 648"/>
                <a:gd name="T51" fmla="*/ 421 h 649"/>
                <a:gd name="T52" fmla="*/ 1 w 648"/>
                <a:gd name="T53" fmla="*/ 358 h 649"/>
                <a:gd name="T54" fmla="*/ 0 w 648"/>
                <a:gd name="T55" fmla="*/ 324 h 649"/>
                <a:gd name="T56" fmla="*/ 1 w 648"/>
                <a:gd name="T57" fmla="*/ 291 h 649"/>
                <a:gd name="T58" fmla="*/ 14 w 648"/>
                <a:gd name="T59" fmla="*/ 228 h 649"/>
                <a:gd name="T60" fmla="*/ 39 w 648"/>
                <a:gd name="T61" fmla="*/ 170 h 649"/>
                <a:gd name="T62" fmla="*/ 74 w 648"/>
                <a:gd name="T63" fmla="*/ 117 h 649"/>
                <a:gd name="T64" fmla="*/ 118 w 648"/>
                <a:gd name="T65" fmla="*/ 74 h 649"/>
                <a:gd name="T66" fmla="*/ 169 w 648"/>
                <a:gd name="T67" fmla="*/ 39 h 649"/>
                <a:gd name="T68" fmla="*/ 228 w 648"/>
                <a:gd name="T69" fmla="*/ 14 h 649"/>
                <a:gd name="T70" fmla="*/ 291 w 648"/>
                <a:gd name="T71" fmla="*/ 1 h 649"/>
                <a:gd name="T72" fmla="*/ 324 w 648"/>
                <a:gd name="T73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8" h="649">
                  <a:moveTo>
                    <a:pt x="324" y="0"/>
                  </a:moveTo>
                  <a:lnTo>
                    <a:pt x="358" y="1"/>
                  </a:lnTo>
                  <a:lnTo>
                    <a:pt x="420" y="14"/>
                  </a:lnTo>
                  <a:lnTo>
                    <a:pt x="479" y="39"/>
                  </a:lnTo>
                  <a:lnTo>
                    <a:pt x="531" y="74"/>
                  </a:lnTo>
                  <a:lnTo>
                    <a:pt x="574" y="117"/>
                  </a:lnTo>
                  <a:lnTo>
                    <a:pt x="610" y="170"/>
                  </a:lnTo>
                  <a:lnTo>
                    <a:pt x="634" y="228"/>
                  </a:lnTo>
                  <a:lnTo>
                    <a:pt x="647" y="291"/>
                  </a:lnTo>
                  <a:lnTo>
                    <a:pt x="648" y="324"/>
                  </a:lnTo>
                  <a:lnTo>
                    <a:pt x="647" y="358"/>
                  </a:lnTo>
                  <a:lnTo>
                    <a:pt x="634" y="421"/>
                  </a:lnTo>
                  <a:lnTo>
                    <a:pt x="610" y="479"/>
                  </a:lnTo>
                  <a:lnTo>
                    <a:pt x="574" y="531"/>
                  </a:lnTo>
                  <a:lnTo>
                    <a:pt x="531" y="576"/>
                  </a:lnTo>
                  <a:lnTo>
                    <a:pt x="479" y="610"/>
                  </a:lnTo>
                  <a:lnTo>
                    <a:pt x="420" y="634"/>
                  </a:lnTo>
                  <a:lnTo>
                    <a:pt x="358" y="647"/>
                  </a:lnTo>
                  <a:lnTo>
                    <a:pt x="324" y="649"/>
                  </a:lnTo>
                  <a:lnTo>
                    <a:pt x="291" y="647"/>
                  </a:lnTo>
                  <a:lnTo>
                    <a:pt x="228" y="634"/>
                  </a:lnTo>
                  <a:lnTo>
                    <a:pt x="169" y="610"/>
                  </a:lnTo>
                  <a:lnTo>
                    <a:pt x="118" y="576"/>
                  </a:lnTo>
                  <a:lnTo>
                    <a:pt x="74" y="531"/>
                  </a:lnTo>
                  <a:lnTo>
                    <a:pt x="39" y="479"/>
                  </a:lnTo>
                  <a:lnTo>
                    <a:pt x="14" y="421"/>
                  </a:lnTo>
                  <a:lnTo>
                    <a:pt x="1" y="358"/>
                  </a:lnTo>
                  <a:lnTo>
                    <a:pt x="0" y="324"/>
                  </a:lnTo>
                  <a:lnTo>
                    <a:pt x="1" y="291"/>
                  </a:lnTo>
                  <a:lnTo>
                    <a:pt x="14" y="228"/>
                  </a:lnTo>
                  <a:lnTo>
                    <a:pt x="39" y="170"/>
                  </a:lnTo>
                  <a:lnTo>
                    <a:pt x="74" y="117"/>
                  </a:lnTo>
                  <a:lnTo>
                    <a:pt x="118" y="74"/>
                  </a:lnTo>
                  <a:lnTo>
                    <a:pt x="169" y="39"/>
                  </a:lnTo>
                  <a:lnTo>
                    <a:pt x="228" y="14"/>
                  </a:lnTo>
                  <a:lnTo>
                    <a:pt x="291" y="1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96">
              <a:extLst>
                <a:ext uri="{FF2B5EF4-FFF2-40B4-BE49-F238E27FC236}">
                  <a16:creationId xmlns:a16="http://schemas.microsoft.com/office/drawing/2014/main" id="{95C06E15-B416-45A2-AD22-C0CF234C9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6" y="3239"/>
              <a:ext cx="115" cy="115"/>
            </a:xfrm>
            <a:custGeom>
              <a:avLst/>
              <a:gdLst>
                <a:gd name="T0" fmla="*/ 438 w 917"/>
                <a:gd name="T1" fmla="*/ 271 h 919"/>
                <a:gd name="T2" fmla="*/ 366 w 917"/>
                <a:gd name="T3" fmla="*/ 292 h 919"/>
                <a:gd name="T4" fmla="*/ 311 w 917"/>
                <a:gd name="T5" fmla="*/ 338 h 919"/>
                <a:gd name="T6" fmla="*/ 277 w 917"/>
                <a:gd name="T7" fmla="*/ 401 h 919"/>
                <a:gd name="T8" fmla="*/ 269 w 917"/>
                <a:gd name="T9" fmla="*/ 459 h 919"/>
                <a:gd name="T10" fmla="*/ 277 w 917"/>
                <a:gd name="T11" fmla="*/ 517 h 919"/>
                <a:gd name="T12" fmla="*/ 311 w 917"/>
                <a:gd name="T13" fmla="*/ 582 h 919"/>
                <a:gd name="T14" fmla="*/ 366 w 917"/>
                <a:gd name="T15" fmla="*/ 626 h 919"/>
                <a:gd name="T16" fmla="*/ 438 w 917"/>
                <a:gd name="T17" fmla="*/ 648 h 919"/>
                <a:gd name="T18" fmla="*/ 479 w 917"/>
                <a:gd name="T19" fmla="*/ 648 h 919"/>
                <a:gd name="T20" fmla="*/ 550 w 917"/>
                <a:gd name="T21" fmla="*/ 626 h 919"/>
                <a:gd name="T22" fmla="*/ 605 w 917"/>
                <a:gd name="T23" fmla="*/ 582 h 919"/>
                <a:gd name="T24" fmla="*/ 640 w 917"/>
                <a:gd name="T25" fmla="*/ 517 h 919"/>
                <a:gd name="T26" fmla="*/ 648 w 917"/>
                <a:gd name="T27" fmla="*/ 459 h 919"/>
                <a:gd name="T28" fmla="*/ 640 w 917"/>
                <a:gd name="T29" fmla="*/ 401 h 919"/>
                <a:gd name="T30" fmla="*/ 605 w 917"/>
                <a:gd name="T31" fmla="*/ 338 h 919"/>
                <a:gd name="T32" fmla="*/ 550 w 917"/>
                <a:gd name="T33" fmla="*/ 292 h 919"/>
                <a:gd name="T34" fmla="*/ 479 w 917"/>
                <a:gd name="T35" fmla="*/ 271 h 919"/>
                <a:gd name="T36" fmla="*/ 458 w 917"/>
                <a:gd name="T37" fmla="*/ 919 h 919"/>
                <a:gd name="T38" fmla="*/ 321 w 917"/>
                <a:gd name="T39" fmla="*/ 899 h 919"/>
                <a:gd name="T40" fmla="*/ 165 w 917"/>
                <a:gd name="T41" fmla="*/ 816 h 919"/>
                <a:gd name="T42" fmla="*/ 53 w 917"/>
                <a:gd name="T43" fmla="*/ 680 h 919"/>
                <a:gd name="T44" fmla="*/ 1 w 917"/>
                <a:gd name="T45" fmla="*/ 507 h 919"/>
                <a:gd name="T46" fmla="*/ 1 w 917"/>
                <a:gd name="T47" fmla="*/ 412 h 919"/>
                <a:gd name="T48" fmla="*/ 53 w 917"/>
                <a:gd name="T49" fmla="*/ 239 h 919"/>
                <a:gd name="T50" fmla="*/ 165 w 917"/>
                <a:gd name="T51" fmla="*/ 103 h 919"/>
                <a:gd name="T52" fmla="*/ 321 w 917"/>
                <a:gd name="T53" fmla="*/ 19 h 919"/>
                <a:gd name="T54" fmla="*/ 458 w 917"/>
                <a:gd name="T55" fmla="*/ 0 h 919"/>
                <a:gd name="T56" fmla="*/ 596 w 917"/>
                <a:gd name="T57" fmla="*/ 19 h 919"/>
                <a:gd name="T58" fmla="*/ 752 w 917"/>
                <a:gd name="T59" fmla="*/ 103 h 919"/>
                <a:gd name="T60" fmla="*/ 863 w 917"/>
                <a:gd name="T61" fmla="*/ 239 h 919"/>
                <a:gd name="T62" fmla="*/ 916 w 917"/>
                <a:gd name="T63" fmla="*/ 412 h 919"/>
                <a:gd name="T64" fmla="*/ 916 w 917"/>
                <a:gd name="T65" fmla="*/ 507 h 919"/>
                <a:gd name="T66" fmla="*/ 863 w 917"/>
                <a:gd name="T67" fmla="*/ 680 h 919"/>
                <a:gd name="T68" fmla="*/ 752 w 917"/>
                <a:gd name="T69" fmla="*/ 816 h 919"/>
                <a:gd name="T70" fmla="*/ 596 w 917"/>
                <a:gd name="T71" fmla="*/ 899 h 919"/>
                <a:gd name="T72" fmla="*/ 458 w 917"/>
                <a:gd name="T73" fmla="*/ 91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7" h="919">
                  <a:moveTo>
                    <a:pt x="458" y="271"/>
                  </a:moveTo>
                  <a:lnTo>
                    <a:pt x="438" y="271"/>
                  </a:lnTo>
                  <a:lnTo>
                    <a:pt x="401" y="278"/>
                  </a:lnTo>
                  <a:lnTo>
                    <a:pt x="366" y="292"/>
                  </a:lnTo>
                  <a:lnTo>
                    <a:pt x="337" y="312"/>
                  </a:lnTo>
                  <a:lnTo>
                    <a:pt x="311" y="338"/>
                  </a:lnTo>
                  <a:lnTo>
                    <a:pt x="291" y="368"/>
                  </a:lnTo>
                  <a:lnTo>
                    <a:pt x="277" y="401"/>
                  </a:lnTo>
                  <a:lnTo>
                    <a:pt x="270" y="440"/>
                  </a:lnTo>
                  <a:lnTo>
                    <a:pt x="269" y="459"/>
                  </a:lnTo>
                  <a:lnTo>
                    <a:pt x="270" y="479"/>
                  </a:lnTo>
                  <a:lnTo>
                    <a:pt x="277" y="517"/>
                  </a:lnTo>
                  <a:lnTo>
                    <a:pt x="291" y="551"/>
                  </a:lnTo>
                  <a:lnTo>
                    <a:pt x="311" y="582"/>
                  </a:lnTo>
                  <a:lnTo>
                    <a:pt x="337" y="607"/>
                  </a:lnTo>
                  <a:lnTo>
                    <a:pt x="366" y="626"/>
                  </a:lnTo>
                  <a:lnTo>
                    <a:pt x="401" y="641"/>
                  </a:lnTo>
                  <a:lnTo>
                    <a:pt x="438" y="648"/>
                  </a:lnTo>
                  <a:lnTo>
                    <a:pt x="458" y="649"/>
                  </a:lnTo>
                  <a:lnTo>
                    <a:pt x="479" y="648"/>
                  </a:lnTo>
                  <a:lnTo>
                    <a:pt x="516" y="641"/>
                  </a:lnTo>
                  <a:lnTo>
                    <a:pt x="550" y="626"/>
                  </a:lnTo>
                  <a:lnTo>
                    <a:pt x="580" y="607"/>
                  </a:lnTo>
                  <a:lnTo>
                    <a:pt x="605" y="582"/>
                  </a:lnTo>
                  <a:lnTo>
                    <a:pt x="625" y="551"/>
                  </a:lnTo>
                  <a:lnTo>
                    <a:pt x="640" y="517"/>
                  </a:lnTo>
                  <a:lnTo>
                    <a:pt x="647" y="479"/>
                  </a:lnTo>
                  <a:lnTo>
                    <a:pt x="648" y="459"/>
                  </a:lnTo>
                  <a:lnTo>
                    <a:pt x="647" y="440"/>
                  </a:lnTo>
                  <a:lnTo>
                    <a:pt x="640" y="401"/>
                  </a:lnTo>
                  <a:lnTo>
                    <a:pt x="625" y="368"/>
                  </a:lnTo>
                  <a:lnTo>
                    <a:pt x="605" y="338"/>
                  </a:lnTo>
                  <a:lnTo>
                    <a:pt x="580" y="312"/>
                  </a:lnTo>
                  <a:lnTo>
                    <a:pt x="550" y="292"/>
                  </a:lnTo>
                  <a:lnTo>
                    <a:pt x="516" y="278"/>
                  </a:lnTo>
                  <a:lnTo>
                    <a:pt x="479" y="271"/>
                  </a:lnTo>
                  <a:lnTo>
                    <a:pt x="458" y="271"/>
                  </a:lnTo>
                  <a:close/>
                  <a:moveTo>
                    <a:pt x="458" y="919"/>
                  </a:moveTo>
                  <a:lnTo>
                    <a:pt x="411" y="917"/>
                  </a:lnTo>
                  <a:lnTo>
                    <a:pt x="321" y="899"/>
                  </a:lnTo>
                  <a:lnTo>
                    <a:pt x="238" y="865"/>
                  </a:lnTo>
                  <a:lnTo>
                    <a:pt x="165" y="816"/>
                  </a:lnTo>
                  <a:lnTo>
                    <a:pt x="103" y="753"/>
                  </a:lnTo>
                  <a:lnTo>
                    <a:pt x="53" y="680"/>
                  </a:lnTo>
                  <a:lnTo>
                    <a:pt x="19" y="598"/>
                  </a:lnTo>
                  <a:lnTo>
                    <a:pt x="1" y="507"/>
                  </a:lnTo>
                  <a:lnTo>
                    <a:pt x="0" y="459"/>
                  </a:lnTo>
                  <a:lnTo>
                    <a:pt x="1" y="412"/>
                  </a:lnTo>
                  <a:lnTo>
                    <a:pt x="19" y="321"/>
                  </a:lnTo>
                  <a:lnTo>
                    <a:pt x="53" y="239"/>
                  </a:lnTo>
                  <a:lnTo>
                    <a:pt x="103" y="165"/>
                  </a:lnTo>
                  <a:lnTo>
                    <a:pt x="165" y="103"/>
                  </a:lnTo>
                  <a:lnTo>
                    <a:pt x="238" y="55"/>
                  </a:lnTo>
                  <a:lnTo>
                    <a:pt x="321" y="19"/>
                  </a:lnTo>
                  <a:lnTo>
                    <a:pt x="411" y="2"/>
                  </a:lnTo>
                  <a:lnTo>
                    <a:pt x="458" y="0"/>
                  </a:lnTo>
                  <a:lnTo>
                    <a:pt x="506" y="2"/>
                  </a:lnTo>
                  <a:lnTo>
                    <a:pt x="596" y="19"/>
                  </a:lnTo>
                  <a:lnTo>
                    <a:pt x="679" y="55"/>
                  </a:lnTo>
                  <a:lnTo>
                    <a:pt x="752" y="103"/>
                  </a:lnTo>
                  <a:lnTo>
                    <a:pt x="814" y="165"/>
                  </a:lnTo>
                  <a:lnTo>
                    <a:pt x="863" y="239"/>
                  </a:lnTo>
                  <a:lnTo>
                    <a:pt x="898" y="321"/>
                  </a:lnTo>
                  <a:lnTo>
                    <a:pt x="916" y="412"/>
                  </a:lnTo>
                  <a:lnTo>
                    <a:pt x="917" y="459"/>
                  </a:lnTo>
                  <a:lnTo>
                    <a:pt x="916" y="507"/>
                  </a:lnTo>
                  <a:lnTo>
                    <a:pt x="898" y="598"/>
                  </a:lnTo>
                  <a:lnTo>
                    <a:pt x="863" y="680"/>
                  </a:lnTo>
                  <a:lnTo>
                    <a:pt x="814" y="753"/>
                  </a:lnTo>
                  <a:lnTo>
                    <a:pt x="752" y="816"/>
                  </a:lnTo>
                  <a:lnTo>
                    <a:pt x="679" y="865"/>
                  </a:lnTo>
                  <a:lnTo>
                    <a:pt x="596" y="899"/>
                  </a:lnTo>
                  <a:lnTo>
                    <a:pt x="506" y="917"/>
                  </a:lnTo>
                  <a:lnTo>
                    <a:pt x="458" y="919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Rectangle 97">
              <a:extLst>
                <a:ext uri="{FF2B5EF4-FFF2-40B4-BE49-F238E27FC236}">
                  <a16:creationId xmlns:a16="http://schemas.microsoft.com/office/drawing/2014/main" id="{F428D8C1-40ED-7682-1088-1B75657F2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9" y="3526"/>
              <a:ext cx="846" cy="5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98">
              <a:extLst>
                <a:ext uri="{FF2B5EF4-FFF2-40B4-BE49-F238E27FC236}">
                  <a16:creationId xmlns:a16="http://schemas.microsoft.com/office/drawing/2014/main" id="{A6895AA6-8CC3-4C2A-99A6-8031D865F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2" y="3509"/>
              <a:ext cx="880" cy="541"/>
            </a:xfrm>
            <a:custGeom>
              <a:avLst/>
              <a:gdLst>
                <a:gd name="T0" fmla="*/ 271 w 7035"/>
                <a:gd name="T1" fmla="*/ 4054 h 4325"/>
                <a:gd name="T2" fmla="*/ 6765 w 7035"/>
                <a:gd name="T3" fmla="*/ 4054 h 4325"/>
                <a:gd name="T4" fmla="*/ 6765 w 7035"/>
                <a:gd name="T5" fmla="*/ 271 h 4325"/>
                <a:gd name="T6" fmla="*/ 271 w 7035"/>
                <a:gd name="T7" fmla="*/ 271 h 4325"/>
                <a:gd name="T8" fmla="*/ 271 w 7035"/>
                <a:gd name="T9" fmla="*/ 4054 h 4325"/>
                <a:gd name="T10" fmla="*/ 7035 w 7035"/>
                <a:gd name="T11" fmla="*/ 4325 h 4325"/>
                <a:gd name="T12" fmla="*/ 0 w 7035"/>
                <a:gd name="T13" fmla="*/ 4325 h 4325"/>
                <a:gd name="T14" fmla="*/ 0 w 7035"/>
                <a:gd name="T15" fmla="*/ 0 h 4325"/>
                <a:gd name="T16" fmla="*/ 7035 w 7035"/>
                <a:gd name="T17" fmla="*/ 0 h 4325"/>
                <a:gd name="T18" fmla="*/ 7035 w 7035"/>
                <a:gd name="T19" fmla="*/ 4325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35" h="4325">
                  <a:moveTo>
                    <a:pt x="271" y="4054"/>
                  </a:moveTo>
                  <a:lnTo>
                    <a:pt x="6765" y="4054"/>
                  </a:lnTo>
                  <a:lnTo>
                    <a:pt x="6765" y="271"/>
                  </a:lnTo>
                  <a:lnTo>
                    <a:pt x="271" y="271"/>
                  </a:lnTo>
                  <a:lnTo>
                    <a:pt x="271" y="4054"/>
                  </a:lnTo>
                  <a:close/>
                  <a:moveTo>
                    <a:pt x="7035" y="4325"/>
                  </a:moveTo>
                  <a:lnTo>
                    <a:pt x="0" y="4325"/>
                  </a:lnTo>
                  <a:lnTo>
                    <a:pt x="0" y="0"/>
                  </a:lnTo>
                  <a:lnTo>
                    <a:pt x="7035" y="0"/>
                  </a:lnTo>
                  <a:lnTo>
                    <a:pt x="7035" y="4325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99">
              <a:extLst>
                <a:ext uri="{FF2B5EF4-FFF2-40B4-BE49-F238E27FC236}">
                  <a16:creationId xmlns:a16="http://schemas.microsoft.com/office/drawing/2014/main" id="{8AFC7BD8-A9CD-BC88-1C4E-3A51168B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7" y="3594"/>
              <a:ext cx="710" cy="371"/>
            </a:xfrm>
            <a:custGeom>
              <a:avLst/>
              <a:gdLst>
                <a:gd name="T0" fmla="*/ 0 w 5684"/>
                <a:gd name="T1" fmla="*/ 540 h 2973"/>
                <a:gd name="T2" fmla="*/ 82 w 5684"/>
                <a:gd name="T3" fmla="*/ 534 h 2973"/>
                <a:gd name="T4" fmla="*/ 185 w 5684"/>
                <a:gd name="T5" fmla="*/ 508 h 2973"/>
                <a:gd name="T6" fmla="*/ 279 w 5684"/>
                <a:gd name="T7" fmla="*/ 462 h 2973"/>
                <a:gd name="T8" fmla="*/ 362 w 5684"/>
                <a:gd name="T9" fmla="*/ 400 h 2973"/>
                <a:gd name="T10" fmla="*/ 432 w 5684"/>
                <a:gd name="T11" fmla="*/ 323 h 2973"/>
                <a:gd name="T12" fmla="*/ 486 w 5684"/>
                <a:gd name="T13" fmla="*/ 234 h 2973"/>
                <a:gd name="T14" fmla="*/ 522 w 5684"/>
                <a:gd name="T15" fmla="*/ 135 h 2973"/>
                <a:gd name="T16" fmla="*/ 539 w 5684"/>
                <a:gd name="T17" fmla="*/ 27 h 2973"/>
                <a:gd name="T18" fmla="*/ 5144 w 5684"/>
                <a:gd name="T19" fmla="*/ 0 h 2973"/>
                <a:gd name="T20" fmla="*/ 5150 w 5684"/>
                <a:gd name="T21" fmla="*/ 82 h 2973"/>
                <a:gd name="T22" fmla="*/ 5176 w 5684"/>
                <a:gd name="T23" fmla="*/ 186 h 2973"/>
                <a:gd name="T24" fmla="*/ 5222 w 5684"/>
                <a:gd name="T25" fmla="*/ 280 h 2973"/>
                <a:gd name="T26" fmla="*/ 5284 w 5684"/>
                <a:gd name="T27" fmla="*/ 363 h 2973"/>
                <a:gd name="T28" fmla="*/ 5361 w 5684"/>
                <a:gd name="T29" fmla="*/ 433 h 2973"/>
                <a:gd name="T30" fmla="*/ 5450 w 5684"/>
                <a:gd name="T31" fmla="*/ 488 h 2973"/>
                <a:gd name="T32" fmla="*/ 5549 w 5684"/>
                <a:gd name="T33" fmla="*/ 524 h 2973"/>
                <a:gd name="T34" fmla="*/ 5656 w 5684"/>
                <a:gd name="T35" fmla="*/ 540 h 2973"/>
                <a:gd name="T36" fmla="*/ 5684 w 5684"/>
                <a:gd name="T37" fmla="*/ 2433 h 2973"/>
                <a:gd name="T38" fmla="*/ 5602 w 5684"/>
                <a:gd name="T39" fmla="*/ 2439 h 2973"/>
                <a:gd name="T40" fmla="*/ 5498 w 5684"/>
                <a:gd name="T41" fmla="*/ 2465 h 2973"/>
                <a:gd name="T42" fmla="*/ 5404 w 5684"/>
                <a:gd name="T43" fmla="*/ 2511 h 2973"/>
                <a:gd name="T44" fmla="*/ 5321 w 5684"/>
                <a:gd name="T45" fmla="*/ 2574 h 2973"/>
                <a:gd name="T46" fmla="*/ 5251 w 5684"/>
                <a:gd name="T47" fmla="*/ 2651 h 2973"/>
                <a:gd name="T48" fmla="*/ 5197 w 5684"/>
                <a:gd name="T49" fmla="*/ 2740 h 2973"/>
                <a:gd name="T50" fmla="*/ 5160 w 5684"/>
                <a:gd name="T51" fmla="*/ 2838 h 2973"/>
                <a:gd name="T52" fmla="*/ 5144 w 5684"/>
                <a:gd name="T53" fmla="*/ 2946 h 2973"/>
                <a:gd name="T54" fmla="*/ 539 w 5684"/>
                <a:gd name="T55" fmla="*/ 2973 h 2973"/>
                <a:gd name="T56" fmla="*/ 533 w 5684"/>
                <a:gd name="T57" fmla="*/ 2888 h 2973"/>
                <a:gd name="T58" fmla="*/ 507 w 5684"/>
                <a:gd name="T59" fmla="*/ 2782 h 2973"/>
                <a:gd name="T60" fmla="*/ 461 w 5684"/>
                <a:gd name="T61" fmla="*/ 2687 h 2973"/>
                <a:gd name="T62" fmla="*/ 399 w 5684"/>
                <a:gd name="T63" fmla="*/ 2605 h 2973"/>
                <a:gd name="T64" fmla="*/ 322 w 5684"/>
                <a:gd name="T65" fmla="*/ 2536 h 2973"/>
                <a:gd name="T66" fmla="*/ 232 w 5684"/>
                <a:gd name="T67" fmla="*/ 2483 h 2973"/>
                <a:gd name="T68" fmla="*/ 134 w 5684"/>
                <a:gd name="T69" fmla="*/ 2449 h 2973"/>
                <a:gd name="T70" fmla="*/ 27 w 5684"/>
                <a:gd name="T71" fmla="*/ 2433 h 2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84" h="2973">
                  <a:moveTo>
                    <a:pt x="0" y="2433"/>
                  </a:moveTo>
                  <a:lnTo>
                    <a:pt x="0" y="540"/>
                  </a:lnTo>
                  <a:lnTo>
                    <a:pt x="27" y="540"/>
                  </a:lnTo>
                  <a:lnTo>
                    <a:pt x="82" y="534"/>
                  </a:lnTo>
                  <a:lnTo>
                    <a:pt x="134" y="524"/>
                  </a:lnTo>
                  <a:lnTo>
                    <a:pt x="185" y="508"/>
                  </a:lnTo>
                  <a:lnTo>
                    <a:pt x="232" y="488"/>
                  </a:lnTo>
                  <a:lnTo>
                    <a:pt x="279" y="462"/>
                  </a:lnTo>
                  <a:lnTo>
                    <a:pt x="322" y="433"/>
                  </a:lnTo>
                  <a:lnTo>
                    <a:pt x="362" y="400"/>
                  </a:lnTo>
                  <a:lnTo>
                    <a:pt x="399" y="363"/>
                  </a:lnTo>
                  <a:lnTo>
                    <a:pt x="432" y="323"/>
                  </a:lnTo>
                  <a:lnTo>
                    <a:pt x="461" y="280"/>
                  </a:lnTo>
                  <a:lnTo>
                    <a:pt x="486" y="234"/>
                  </a:lnTo>
                  <a:lnTo>
                    <a:pt x="507" y="186"/>
                  </a:lnTo>
                  <a:lnTo>
                    <a:pt x="522" y="135"/>
                  </a:lnTo>
                  <a:lnTo>
                    <a:pt x="533" y="82"/>
                  </a:lnTo>
                  <a:lnTo>
                    <a:pt x="539" y="27"/>
                  </a:lnTo>
                  <a:lnTo>
                    <a:pt x="539" y="0"/>
                  </a:lnTo>
                  <a:lnTo>
                    <a:pt x="5144" y="0"/>
                  </a:lnTo>
                  <a:lnTo>
                    <a:pt x="5144" y="27"/>
                  </a:lnTo>
                  <a:lnTo>
                    <a:pt x="5150" y="82"/>
                  </a:lnTo>
                  <a:lnTo>
                    <a:pt x="5160" y="135"/>
                  </a:lnTo>
                  <a:lnTo>
                    <a:pt x="5176" y="186"/>
                  </a:lnTo>
                  <a:lnTo>
                    <a:pt x="5197" y="234"/>
                  </a:lnTo>
                  <a:lnTo>
                    <a:pt x="5222" y="280"/>
                  </a:lnTo>
                  <a:lnTo>
                    <a:pt x="5251" y="323"/>
                  </a:lnTo>
                  <a:lnTo>
                    <a:pt x="5284" y="363"/>
                  </a:lnTo>
                  <a:lnTo>
                    <a:pt x="5321" y="400"/>
                  </a:lnTo>
                  <a:lnTo>
                    <a:pt x="5361" y="433"/>
                  </a:lnTo>
                  <a:lnTo>
                    <a:pt x="5404" y="462"/>
                  </a:lnTo>
                  <a:lnTo>
                    <a:pt x="5450" y="488"/>
                  </a:lnTo>
                  <a:lnTo>
                    <a:pt x="5498" y="508"/>
                  </a:lnTo>
                  <a:lnTo>
                    <a:pt x="5549" y="524"/>
                  </a:lnTo>
                  <a:lnTo>
                    <a:pt x="5602" y="534"/>
                  </a:lnTo>
                  <a:lnTo>
                    <a:pt x="5656" y="540"/>
                  </a:lnTo>
                  <a:lnTo>
                    <a:pt x="5684" y="540"/>
                  </a:lnTo>
                  <a:lnTo>
                    <a:pt x="5684" y="2433"/>
                  </a:lnTo>
                  <a:lnTo>
                    <a:pt x="5656" y="2433"/>
                  </a:lnTo>
                  <a:lnTo>
                    <a:pt x="5602" y="2439"/>
                  </a:lnTo>
                  <a:lnTo>
                    <a:pt x="5549" y="2450"/>
                  </a:lnTo>
                  <a:lnTo>
                    <a:pt x="5498" y="2465"/>
                  </a:lnTo>
                  <a:lnTo>
                    <a:pt x="5450" y="2486"/>
                  </a:lnTo>
                  <a:lnTo>
                    <a:pt x="5404" y="2511"/>
                  </a:lnTo>
                  <a:lnTo>
                    <a:pt x="5361" y="2540"/>
                  </a:lnTo>
                  <a:lnTo>
                    <a:pt x="5321" y="2574"/>
                  </a:lnTo>
                  <a:lnTo>
                    <a:pt x="5284" y="2610"/>
                  </a:lnTo>
                  <a:lnTo>
                    <a:pt x="5251" y="2651"/>
                  </a:lnTo>
                  <a:lnTo>
                    <a:pt x="5222" y="2693"/>
                  </a:lnTo>
                  <a:lnTo>
                    <a:pt x="5197" y="2740"/>
                  </a:lnTo>
                  <a:lnTo>
                    <a:pt x="5176" y="2787"/>
                  </a:lnTo>
                  <a:lnTo>
                    <a:pt x="5160" y="2838"/>
                  </a:lnTo>
                  <a:lnTo>
                    <a:pt x="5150" y="2891"/>
                  </a:lnTo>
                  <a:lnTo>
                    <a:pt x="5144" y="2946"/>
                  </a:lnTo>
                  <a:lnTo>
                    <a:pt x="5144" y="2973"/>
                  </a:lnTo>
                  <a:lnTo>
                    <a:pt x="539" y="2973"/>
                  </a:lnTo>
                  <a:lnTo>
                    <a:pt x="539" y="2945"/>
                  </a:lnTo>
                  <a:lnTo>
                    <a:pt x="533" y="2888"/>
                  </a:lnTo>
                  <a:lnTo>
                    <a:pt x="522" y="2834"/>
                  </a:lnTo>
                  <a:lnTo>
                    <a:pt x="507" y="2782"/>
                  </a:lnTo>
                  <a:lnTo>
                    <a:pt x="486" y="2734"/>
                  </a:lnTo>
                  <a:lnTo>
                    <a:pt x="461" y="2687"/>
                  </a:lnTo>
                  <a:lnTo>
                    <a:pt x="432" y="2645"/>
                  </a:lnTo>
                  <a:lnTo>
                    <a:pt x="399" y="2605"/>
                  </a:lnTo>
                  <a:lnTo>
                    <a:pt x="362" y="2569"/>
                  </a:lnTo>
                  <a:lnTo>
                    <a:pt x="322" y="2536"/>
                  </a:lnTo>
                  <a:lnTo>
                    <a:pt x="279" y="2508"/>
                  </a:lnTo>
                  <a:lnTo>
                    <a:pt x="232" y="2483"/>
                  </a:lnTo>
                  <a:lnTo>
                    <a:pt x="185" y="2464"/>
                  </a:lnTo>
                  <a:lnTo>
                    <a:pt x="134" y="2449"/>
                  </a:lnTo>
                  <a:lnTo>
                    <a:pt x="82" y="2439"/>
                  </a:lnTo>
                  <a:lnTo>
                    <a:pt x="27" y="2433"/>
                  </a:lnTo>
                  <a:lnTo>
                    <a:pt x="0" y="2433"/>
                  </a:lnTo>
                  <a:close/>
                </a:path>
              </a:pathLst>
            </a:custGeom>
            <a:solidFill>
              <a:srgbClr val="028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100">
              <a:extLst>
                <a:ext uri="{FF2B5EF4-FFF2-40B4-BE49-F238E27FC236}">
                  <a16:creationId xmlns:a16="http://schemas.microsoft.com/office/drawing/2014/main" id="{7A1C9E98-FF7A-EE5B-1EF5-6024477AD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5" y="3653"/>
              <a:ext cx="253" cy="253"/>
            </a:xfrm>
            <a:custGeom>
              <a:avLst/>
              <a:gdLst>
                <a:gd name="T0" fmla="*/ 1065 w 2026"/>
                <a:gd name="T1" fmla="*/ 1 h 2028"/>
                <a:gd name="T2" fmla="*/ 1266 w 2026"/>
                <a:gd name="T3" fmla="*/ 32 h 2028"/>
                <a:gd name="T4" fmla="*/ 1451 w 2026"/>
                <a:gd name="T5" fmla="*/ 100 h 2028"/>
                <a:gd name="T6" fmla="*/ 1619 w 2026"/>
                <a:gd name="T7" fmla="*/ 201 h 2028"/>
                <a:gd name="T8" fmla="*/ 1762 w 2026"/>
                <a:gd name="T9" fmla="*/ 332 h 2028"/>
                <a:gd name="T10" fmla="*/ 1879 w 2026"/>
                <a:gd name="T11" fmla="*/ 488 h 2028"/>
                <a:gd name="T12" fmla="*/ 1964 w 2026"/>
                <a:gd name="T13" fmla="*/ 665 h 2028"/>
                <a:gd name="T14" fmla="*/ 2015 w 2026"/>
                <a:gd name="T15" fmla="*/ 859 h 2028"/>
                <a:gd name="T16" fmla="*/ 2026 w 2026"/>
                <a:gd name="T17" fmla="*/ 1014 h 2028"/>
                <a:gd name="T18" fmla="*/ 2015 w 2026"/>
                <a:gd name="T19" fmla="*/ 1168 h 2028"/>
                <a:gd name="T20" fmla="*/ 1964 w 2026"/>
                <a:gd name="T21" fmla="*/ 1363 h 2028"/>
                <a:gd name="T22" fmla="*/ 1879 w 2026"/>
                <a:gd name="T23" fmla="*/ 1539 h 2028"/>
                <a:gd name="T24" fmla="*/ 1762 w 2026"/>
                <a:gd name="T25" fmla="*/ 1695 h 2028"/>
                <a:gd name="T26" fmla="*/ 1619 w 2026"/>
                <a:gd name="T27" fmla="*/ 1826 h 2028"/>
                <a:gd name="T28" fmla="*/ 1451 w 2026"/>
                <a:gd name="T29" fmla="*/ 1927 h 2028"/>
                <a:gd name="T30" fmla="*/ 1266 w 2026"/>
                <a:gd name="T31" fmla="*/ 1996 h 2028"/>
                <a:gd name="T32" fmla="*/ 1065 w 2026"/>
                <a:gd name="T33" fmla="*/ 2027 h 2028"/>
                <a:gd name="T34" fmla="*/ 960 w 2026"/>
                <a:gd name="T35" fmla="*/ 2027 h 2028"/>
                <a:gd name="T36" fmla="*/ 760 w 2026"/>
                <a:gd name="T37" fmla="*/ 1996 h 2028"/>
                <a:gd name="T38" fmla="*/ 574 w 2026"/>
                <a:gd name="T39" fmla="*/ 1927 h 2028"/>
                <a:gd name="T40" fmla="*/ 406 w 2026"/>
                <a:gd name="T41" fmla="*/ 1826 h 2028"/>
                <a:gd name="T42" fmla="*/ 263 w 2026"/>
                <a:gd name="T43" fmla="*/ 1695 h 2028"/>
                <a:gd name="T44" fmla="*/ 146 w 2026"/>
                <a:gd name="T45" fmla="*/ 1539 h 2028"/>
                <a:gd name="T46" fmla="*/ 61 w 2026"/>
                <a:gd name="T47" fmla="*/ 1363 h 2028"/>
                <a:gd name="T48" fmla="*/ 11 w 2026"/>
                <a:gd name="T49" fmla="*/ 1168 h 2028"/>
                <a:gd name="T50" fmla="*/ 0 w 2026"/>
                <a:gd name="T51" fmla="*/ 1014 h 2028"/>
                <a:gd name="T52" fmla="*/ 11 w 2026"/>
                <a:gd name="T53" fmla="*/ 859 h 2028"/>
                <a:gd name="T54" fmla="*/ 61 w 2026"/>
                <a:gd name="T55" fmla="*/ 665 h 2028"/>
                <a:gd name="T56" fmla="*/ 146 w 2026"/>
                <a:gd name="T57" fmla="*/ 488 h 2028"/>
                <a:gd name="T58" fmla="*/ 263 w 2026"/>
                <a:gd name="T59" fmla="*/ 332 h 2028"/>
                <a:gd name="T60" fmla="*/ 406 w 2026"/>
                <a:gd name="T61" fmla="*/ 201 h 2028"/>
                <a:gd name="T62" fmla="*/ 574 w 2026"/>
                <a:gd name="T63" fmla="*/ 100 h 2028"/>
                <a:gd name="T64" fmla="*/ 760 w 2026"/>
                <a:gd name="T65" fmla="*/ 32 h 2028"/>
                <a:gd name="T66" fmla="*/ 960 w 2026"/>
                <a:gd name="T67" fmla="*/ 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26" h="2028">
                  <a:moveTo>
                    <a:pt x="1013" y="0"/>
                  </a:moveTo>
                  <a:lnTo>
                    <a:pt x="1065" y="1"/>
                  </a:lnTo>
                  <a:lnTo>
                    <a:pt x="1167" y="12"/>
                  </a:lnTo>
                  <a:lnTo>
                    <a:pt x="1266" y="32"/>
                  </a:lnTo>
                  <a:lnTo>
                    <a:pt x="1361" y="61"/>
                  </a:lnTo>
                  <a:lnTo>
                    <a:pt x="1451" y="100"/>
                  </a:lnTo>
                  <a:lnTo>
                    <a:pt x="1538" y="146"/>
                  </a:lnTo>
                  <a:lnTo>
                    <a:pt x="1619" y="201"/>
                  </a:lnTo>
                  <a:lnTo>
                    <a:pt x="1694" y="263"/>
                  </a:lnTo>
                  <a:lnTo>
                    <a:pt x="1762" y="332"/>
                  </a:lnTo>
                  <a:lnTo>
                    <a:pt x="1824" y="407"/>
                  </a:lnTo>
                  <a:lnTo>
                    <a:pt x="1879" y="488"/>
                  </a:lnTo>
                  <a:lnTo>
                    <a:pt x="1925" y="574"/>
                  </a:lnTo>
                  <a:lnTo>
                    <a:pt x="1964" y="665"/>
                  </a:lnTo>
                  <a:lnTo>
                    <a:pt x="1994" y="761"/>
                  </a:lnTo>
                  <a:lnTo>
                    <a:pt x="2015" y="859"/>
                  </a:lnTo>
                  <a:lnTo>
                    <a:pt x="2025" y="961"/>
                  </a:lnTo>
                  <a:lnTo>
                    <a:pt x="2026" y="1014"/>
                  </a:lnTo>
                  <a:lnTo>
                    <a:pt x="2025" y="1066"/>
                  </a:lnTo>
                  <a:lnTo>
                    <a:pt x="2015" y="1168"/>
                  </a:lnTo>
                  <a:lnTo>
                    <a:pt x="1994" y="1267"/>
                  </a:lnTo>
                  <a:lnTo>
                    <a:pt x="1964" y="1363"/>
                  </a:lnTo>
                  <a:lnTo>
                    <a:pt x="1925" y="1453"/>
                  </a:lnTo>
                  <a:lnTo>
                    <a:pt x="1879" y="1539"/>
                  </a:lnTo>
                  <a:lnTo>
                    <a:pt x="1824" y="1620"/>
                  </a:lnTo>
                  <a:lnTo>
                    <a:pt x="1762" y="1695"/>
                  </a:lnTo>
                  <a:lnTo>
                    <a:pt x="1694" y="1764"/>
                  </a:lnTo>
                  <a:lnTo>
                    <a:pt x="1619" y="1826"/>
                  </a:lnTo>
                  <a:lnTo>
                    <a:pt x="1538" y="1881"/>
                  </a:lnTo>
                  <a:lnTo>
                    <a:pt x="1451" y="1927"/>
                  </a:lnTo>
                  <a:lnTo>
                    <a:pt x="1361" y="1966"/>
                  </a:lnTo>
                  <a:lnTo>
                    <a:pt x="1266" y="1996"/>
                  </a:lnTo>
                  <a:lnTo>
                    <a:pt x="1167" y="2016"/>
                  </a:lnTo>
                  <a:lnTo>
                    <a:pt x="1065" y="2027"/>
                  </a:lnTo>
                  <a:lnTo>
                    <a:pt x="1013" y="2028"/>
                  </a:lnTo>
                  <a:lnTo>
                    <a:pt x="960" y="2027"/>
                  </a:lnTo>
                  <a:lnTo>
                    <a:pt x="858" y="2016"/>
                  </a:lnTo>
                  <a:lnTo>
                    <a:pt x="760" y="1996"/>
                  </a:lnTo>
                  <a:lnTo>
                    <a:pt x="665" y="1966"/>
                  </a:lnTo>
                  <a:lnTo>
                    <a:pt x="574" y="1927"/>
                  </a:lnTo>
                  <a:lnTo>
                    <a:pt x="487" y="1881"/>
                  </a:lnTo>
                  <a:lnTo>
                    <a:pt x="406" y="1826"/>
                  </a:lnTo>
                  <a:lnTo>
                    <a:pt x="331" y="1764"/>
                  </a:lnTo>
                  <a:lnTo>
                    <a:pt x="263" y="1695"/>
                  </a:lnTo>
                  <a:lnTo>
                    <a:pt x="201" y="1620"/>
                  </a:lnTo>
                  <a:lnTo>
                    <a:pt x="146" y="1539"/>
                  </a:lnTo>
                  <a:lnTo>
                    <a:pt x="100" y="1453"/>
                  </a:lnTo>
                  <a:lnTo>
                    <a:pt x="61" y="1363"/>
                  </a:lnTo>
                  <a:lnTo>
                    <a:pt x="32" y="1267"/>
                  </a:lnTo>
                  <a:lnTo>
                    <a:pt x="11" y="1168"/>
                  </a:lnTo>
                  <a:lnTo>
                    <a:pt x="1" y="1066"/>
                  </a:lnTo>
                  <a:lnTo>
                    <a:pt x="0" y="1014"/>
                  </a:lnTo>
                  <a:lnTo>
                    <a:pt x="1" y="961"/>
                  </a:lnTo>
                  <a:lnTo>
                    <a:pt x="11" y="859"/>
                  </a:lnTo>
                  <a:lnTo>
                    <a:pt x="32" y="761"/>
                  </a:lnTo>
                  <a:lnTo>
                    <a:pt x="61" y="665"/>
                  </a:lnTo>
                  <a:lnTo>
                    <a:pt x="100" y="574"/>
                  </a:lnTo>
                  <a:lnTo>
                    <a:pt x="146" y="488"/>
                  </a:lnTo>
                  <a:lnTo>
                    <a:pt x="201" y="407"/>
                  </a:lnTo>
                  <a:lnTo>
                    <a:pt x="263" y="332"/>
                  </a:lnTo>
                  <a:lnTo>
                    <a:pt x="331" y="263"/>
                  </a:lnTo>
                  <a:lnTo>
                    <a:pt x="406" y="201"/>
                  </a:lnTo>
                  <a:lnTo>
                    <a:pt x="487" y="146"/>
                  </a:lnTo>
                  <a:lnTo>
                    <a:pt x="574" y="100"/>
                  </a:lnTo>
                  <a:lnTo>
                    <a:pt x="665" y="61"/>
                  </a:lnTo>
                  <a:lnTo>
                    <a:pt x="760" y="32"/>
                  </a:lnTo>
                  <a:lnTo>
                    <a:pt x="858" y="12"/>
                  </a:lnTo>
                  <a:lnTo>
                    <a:pt x="960" y="1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101">
              <a:extLst>
                <a:ext uri="{FF2B5EF4-FFF2-40B4-BE49-F238E27FC236}">
                  <a16:creationId xmlns:a16="http://schemas.microsoft.com/office/drawing/2014/main" id="{BD9A0ABA-932D-BAC3-CAAF-46C2BB954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6" y="3756"/>
              <a:ext cx="47" cy="47"/>
            </a:xfrm>
            <a:custGeom>
              <a:avLst/>
              <a:gdLst>
                <a:gd name="T0" fmla="*/ 190 w 378"/>
                <a:gd name="T1" fmla="*/ 0 h 379"/>
                <a:gd name="T2" fmla="*/ 209 w 378"/>
                <a:gd name="T3" fmla="*/ 1 h 379"/>
                <a:gd name="T4" fmla="*/ 246 w 378"/>
                <a:gd name="T5" fmla="*/ 9 h 379"/>
                <a:gd name="T6" fmla="*/ 280 w 378"/>
                <a:gd name="T7" fmla="*/ 23 h 379"/>
                <a:gd name="T8" fmla="*/ 310 w 378"/>
                <a:gd name="T9" fmla="*/ 43 h 379"/>
                <a:gd name="T10" fmla="*/ 336 w 378"/>
                <a:gd name="T11" fmla="*/ 69 h 379"/>
                <a:gd name="T12" fmla="*/ 356 w 378"/>
                <a:gd name="T13" fmla="*/ 100 h 379"/>
                <a:gd name="T14" fmla="*/ 370 w 378"/>
                <a:gd name="T15" fmla="*/ 133 h 379"/>
                <a:gd name="T16" fmla="*/ 378 w 378"/>
                <a:gd name="T17" fmla="*/ 170 h 379"/>
                <a:gd name="T18" fmla="*/ 378 w 378"/>
                <a:gd name="T19" fmla="*/ 190 h 379"/>
                <a:gd name="T20" fmla="*/ 378 w 378"/>
                <a:gd name="T21" fmla="*/ 209 h 379"/>
                <a:gd name="T22" fmla="*/ 370 w 378"/>
                <a:gd name="T23" fmla="*/ 246 h 379"/>
                <a:gd name="T24" fmla="*/ 356 w 378"/>
                <a:gd name="T25" fmla="*/ 280 h 379"/>
                <a:gd name="T26" fmla="*/ 336 w 378"/>
                <a:gd name="T27" fmla="*/ 311 h 379"/>
                <a:gd name="T28" fmla="*/ 310 w 378"/>
                <a:gd name="T29" fmla="*/ 336 h 379"/>
                <a:gd name="T30" fmla="*/ 280 w 378"/>
                <a:gd name="T31" fmla="*/ 356 h 379"/>
                <a:gd name="T32" fmla="*/ 246 w 378"/>
                <a:gd name="T33" fmla="*/ 370 h 379"/>
                <a:gd name="T34" fmla="*/ 209 w 378"/>
                <a:gd name="T35" fmla="*/ 379 h 379"/>
                <a:gd name="T36" fmla="*/ 190 w 378"/>
                <a:gd name="T37" fmla="*/ 379 h 379"/>
                <a:gd name="T38" fmla="*/ 170 w 378"/>
                <a:gd name="T39" fmla="*/ 379 h 379"/>
                <a:gd name="T40" fmla="*/ 133 w 378"/>
                <a:gd name="T41" fmla="*/ 370 h 379"/>
                <a:gd name="T42" fmla="*/ 100 w 378"/>
                <a:gd name="T43" fmla="*/ 356 h 379"/>
                <a:gd name="T44" fmla="*/ 69 w 378"/>
                <a:gd name="T45" fmla="*/ 336 h 379"/>
                <a:gd name="T46" fmla="*/ 43 w 378"/>
                <a:gd name="T47" fmla="*/ 311 h 379"/>
                <a:gd name="T48" fmla="*/ 23 w 378"/>
                <a:gd name="T49" fmla="*/ 280 h 379"/>
                <a:gd name="T50" fmla="*/ 9 w 378"/>
                <a:gd name="T51" fmla="*/ 246 h 379"/>
                <a:gd name="T52" fmla="*/ 1 w 378"/>
                <a:gd name="T53" fmla="*/ 209 h 379"/>
                <a:gd name="T54" fmla="*/ 0 w 378"/>
                <a:gd name="T55" fmla="*/ 190 h 379"/>
                <a:gd name="T56" fmla="*/ 1 w 378"/>
                <a:gd name="T57" fmla="*/ 170 h 379"/>
                <a:gd name="T58" fmla="*/ 9 w 378"/>
                <a:gd name="T59" fmla="*/ 133 h 379"/>
                <a:gd name="T60" fmla="*/ 23 w 378"/>
                <a:gd name="T61" fmla="*/ 100 h 379"/>
                <a:gd name="T62" fmla="*/ 43 w 378"/>
                <a:gd name="T63" fmla="*/ 69 h 379"/>
                <a:gd name="T64" fmla="*/ 69 w 378"/>
                <a:gd name="T65" fmla="*/ 43 h 379"/>
                <a:gd name="T66" fmla="*/ 100 w 378"/>
                <a:gd name="T67" fmla="*/ 23 h 379"/>
                <a:gd name="T68" fmla="*/ 133 w 378"/>
                <a:gd name="T69" fmla="*/ 9 h 379"/>
                <a:gd name="T70" fmla="*/ 170 w 378"/>
                <a:gd name="T71" fmla="*/ 1 h 379"/>
                <a:gd name="T72" fmla="*/ 190 w 378"/>
                <a:gd name="T73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8" h="379">
                  <a:moveTo>
                    <a:pt x="190" y="0"/>
                  </a:moveTo>
                  <a:lnTo>
                    <a:pt x="209" y="1"/>
                  </a:lnTo>
                  <a:lnTo>
                    <a:pt x="246" y="9"/>
                  </a:lnTo>
                  <a:lnTo>
                    <a:pt x="280" y="23"/>
                  </a:lnTo>
                  <a:lnTo>
                    <a:pt x="310" y="43"/>
                  </a:lnTo>
                  <a:lnTo>
                    <a:pt x="336" y="69"/>
                  </a:lnTo>
                  <a:lnTo>
                    <a:pt x="356" y="100"/>
                  </a:lnTo>
                  <a:lnTo>
                    <a:pt x="370" y="133"/>
                  </a:lnTo>
                  <a:lnTo>
                    <a:pt x="378" y="170"/>
                  </a:lnTo>
                  <a:lnTo>
                    <a:pt x="378" y="190"/>
                  </a:lnTo>
                  <a:lnTo>
                    <a:pt x="378" y="209"/>
                  </a:lnTo>
                  <a:lnTo>
                    <a:pt x="370" y="246"/>
                  </a:lnTo>
                  <a:lnTo>
                    <a:pt x="356" y="280"/>
                  </a:lnTo>
                  <a:lnTo>
                    <a:pt x="336" y="311"/>
                  </a:lnTo>
                  <a:lnTo>
                    <a:pt x="310" y="336"/>
                  </a:lnTo>
                  <a:lnTo>
                    <a:pt x="280" y="356"/>
                  </a:lnTo>
                  <a:lnTo>
                    <a:pt x="246" y="370"/>
                  </a:lnTo>
                  <a:lnTo>
                    <a:pt x="209" y="379"/>
                  </a:lnTo>
                  <a:lnTo>
                    <a:pt x="190" y="379"/>
                  </a:lnTo>
                  <a:lnTo>
                    <a:pt x="170" y="379"/>
                  </a:lnTo>
                  <a:lnTo>
                    <a:pt x="133" y="370"/>
                  </a:lnTo>
                  <a:lnTo>
                    <a:pt x="100" y="356"/>
                  </a:lnTo>
                  <a:lnTo>
                    <a:pt x="69" y="336"/>
                  </a:lnTo>
                  <a:lnTo>
                    <a:pt x="43" y="311"/>
                  </a:lnTo>
                  <a:lnTo>
                    <a:pt x="23" y="280"/>
                  </a:lnTo>
                  <a:lnTo>
                    <a:pt x="9" y="246"/>
                  </a:lnTo>
                  <a:lnTo>
                    <a:pt x="1" y="209"/>
                  </a:lnTo>
                  <a:lnTo>
                    <a:pt x="0" y="190"/>
                  </a:lnTo>
                  <a:lnTo>
                    <a:pt x="1" y="170"/>
                  </a:lnTo>
                  <a:lnTo>
                    <a:pt x="9" y="133"/>
                  </a:lnTo>
                  <a:lnTo>
                    <a:pt x="23" y="100"/>
                  </a:lnTo>
                  <a:lnTo>
                    <a:pt x="43" y="69"/>
                  </a:lnTo>
                  <a:lnTo>
                    <a:pt x="69" y="43"/>
                  </a:lnTo>
                  <a:lnTo>
                    <a:pt x="100" y="23"/>
                  </a:lnTo>
                  <a:lnTo>
                    <a:pt x="133" y="9"/>
                  </a:lnTo>
                  <a:lnTo>
                    <a:pt x="170" y="1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02">
              <a:extLst>
                <a:ext uri="{FF2B5EF4-FFF2-40B4-BE49-F238E27FC236}">
                  <a16:creationId xmlns:a16="http://schemas.microsoft.com/office/drawing/2014/main" id="{B67EBD9F-1435-6225-66E4-4952FB70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9" y="3756"/>
              <a:ext cx="48" cy="47"/>
            </a:xfrm>
            <a:custGeom>
              <a:avLst/>
              <a:gdLst>
                <a:gd name="T0" fmla="*/ 189 w 378"/>
                <a:gd name="T1" fmla="*/ 0 h 379"/>
                <a:gd name="T2" fmla="*/ 208 w 378"/>
                <a:gd name="T3" fmla="*/ 1 h 379"/>
                <a:gd name="T4" fmla="*/ 245 w 378"/>
                <a:gd name="T5" fmla="*/ 9 h 379"/>
                <a:gd name="T6" fmla="*/ 279 w 378"/>
                <a:gd name="T7" fmla="*/ 23 h 379"/>
                <a:gd name="T8" fmla="*/ 310 w 378"/>
                <a:gd name="T9" fmla="*/ 43 h 379"/>
                <a:gd name="T10" fmla="*/ 335 w 378"/>
                <a:gd name="T11" fmla="*/ 69 h 379"/>
                <a:gd name="T12" fmla="*/ 355 w 378"/>
                <a:gd name="T13" fmla="*/ 100 h 379"/>
                <a:gd name="T14" fmla="*/ 369 w 378"/>
                <a:gd name="T15" fmla="*/ 133 h 379"/>
                <a:gd name="T16" fmla="*/ 378 w 378"/>
                <a:gd name="T17" fmla="*/ 170 h 379"/>
                <a:gd name="T18" fmla="*/ 378 w 378"/>
                <a:gd name="T19" fmla="*/ 190 h 379"/>
                <a:gd name="T20" fmla="*/ 378 w 378"/>
                <a:gd name="T21" fmla="*/ 209 h 379"/>
                <a:gd name="T22" fmla="*/ 369 w 378"/>
                <a:gd name="T23" fmla="*/ 246 h 379"/>
                <a:gd name="T24" fmla="*/ 355 w 378"/>
                <a:gd name="T25" fmla="*/ 280 h 379"/>
                <a:gd name="T26" fmla="*/ 335 w 378"/>
                <a:gd name="T27" fmla="*/ 311 h 379"/>
                <a:gd name="T28" fmla="*/ 310 w 378"/>
                <a:gd name="T29" fmla="*/ 336 h 379"/>
                <a:gd name="T30" fmla="*/ 279 w 378"/>
                <a:gd name="T31" fmla="*/ 356 h 379"/>
                <a:gd name="T32" fmla="*/ 245 w 378"/>
                <a:gd name="T33" fmla="*/ 370 h 379"/>
                <a:gd name="T34" fmla="*/ 208 w 378"/>
                <a:gd name="T35" fmla="*/ 379 h 379"/>
                <a:gd name="T36" fmla="*/ 189 w 378"/>
                <a:gd name="T37" fmla="*/ 379 h 379"/>
                <a:gd name="T38" fmla="*/ 169 w 378"/>
                <a:gd name="T39" fmla="*/ 379 h 379"/>
                <a:gd name="T40" fmla="*/ 132 w 378"/>
                <a:gd name="T41" fmla="*/ 370 h 379"/>
                <a:gd name="T42" fmla="*/ 99 w 378"/>
                <a:gd name="T43" fmla="*/ 356 h 379"/>
                <a:gd name="T44" fmla="*/ 69 w 378"/>
                <a:gd name="T45" fmla="*/ 336 h 379"/>
                <a:gd name="T46" fmla="*/ 42 w 378"/>
                <a:gd name="T47" fmla="*/ 311 h 379"/>
                <a:gd name="T48" fmla="*/ 22 w 378"/>
                <a:gd name="T49" fmla="*/ 280 h 379"/>
                <a:gd name="T50" fmla="*/ 8 w 378"/>
                <a:gd name="T51" fmla="*/ 246 h 379"/>
                <a:gd name="T52" fmla="*/ 1 w 378"/>
                <a:gd name="T53" fmla="*/ 209 h 379"/>
                <a:gd name="T54" fmla="*/ 0 w 378"/>
                <a:gd name="T55" fmla="*/ 190 h 379"/>
                <a:gd name="T56" fmla="*/ 1 w 378"/>
                <a:gd name="T57" fmla="*/ 170 h 379"/>
                <a:gd name="T58" fmla="*/ 8 w 378"/>
                <a:gd name="T59" fmla="*/ 133 h 379"/>
                <a:gd name="T60" fmla="*/ 22 w 378"/>
                <a:gd name="T61" fmla="*/ 100 h 379"/>
                <a:gd name="T62" fmla="*/ 42 w 378"/>
                <a:gd name="T63" fmla="*/ 69 h 379"/>
                <a:gd name="T64" fmla="*/ 69 w 378"/>
                <a:gd name="T65" fmla="*/ 43 h 379"/>
                <a:gd name="T66" fmla="*/ 99 w 378"/>
                <a:gd name="T67" fmla="*/ 23 h 379"/>
                <a:gd name="T68" fmla="*/ 132 w 378"/>
                <a:gd name="T69" fmla="*/ 9 h 379"/>
                <a:gd name="T70" fmla="*/ 169 w 378"/>
                <a:gd name="T71" fmla="*/ 1 h 379"/>
                <a:gd name="T72" fmla="*/ 189 w 378"/>
                <a:gd name="T73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8" h="379">
                  <a:moveTo>
                    <a:pt x="189" y="0"/>
                  </a:moveTo>
                  <a:lnTo>
                    <a:pt x="208" y="1"/>
                  </a:lnTo>
                  <a:lnTo>
                    <a:pt x="245" y="9"/>
                  </a:lnTo>
                  <a:lnTo>
                    <a:pt x="279" y="23"/>
                  </a:lnTo>
                  <a:lnTo>
                    <a:pt x="310" y="43"/>
                  </a:lnTo>
                  <a:lnTo>
                    <a:pt x="335" y="69"/>
                  </a:lnTo>
                  <a:lnTo>
                    <a:pt x="355" y="100"/>
                  </a:lnTo>
                  <a:lnTo>
                    <a:pt x="369" y="133"/>
                  </a:lnTo>
                  <a:lnTo>
                    <a:pt x="378" y="170"/>
                  </a:lnTo>
                  <a:lnTo>
                    <a:pt x="378" y="190"/>
                  </a:lnTo>
                  <a:lnTo>
                    <a:pt x="378" y="209"/>
                  </a:lnTo>
                  <a:lnTo>
                    <a:pt x="369" y="246"/>
                  </a:lnTo>
                  <a:lnTo>
                    <a:pt x="355" y="280"/>
                  </a:lnTo>
                  <a:lnTo>
                    <a:pt x="335" y="311"/>
                  </a:lnTo>
                  <a:lnTo>
                    <a:pt x="310" y="336"/>
                  </a:lnTo>
                  <a:lnTo>
                    <a:pt x="279" y="356"/>
                  </a:lnTo>
                  <a:lnTo>
                    <a:pt x="245" y="370"/>
                  </a:lnTo>
                  <a:lnTo>
                    <a:pt x="208" y="379"/>
                  </a:lnTo>
                  <a:lnTo>
                    <a:pt x="189" y="379"/>
                  </a:lnTo>
                  <a:lnTo>
                    <a:pt x="169" y="379"/>
                  </a:lnTo>
                  <a:lnTo>
                    <a:pt x="132" y="370"/>
                  </a:lnTo>
                  <a:lnTo>
                    <a:pt x="99" y="356"/>
                  </a:lnTo>
                  <a:lnTo>
                    <a:pt x="69" y="336"/>
                  </a:lnTo>
                  <a:lnTo>
                    <a:pt x="42" y="311"/>
                  </a:lnTo>
                  <a:lnTo>
                    <a:pt x="22" y="280"/>
                  </a:lnTo>
                  <a:lnTo>
                    <a:pt x="8" y="246"/>
                  </a:lnTo>
                  <a:lnTo>
                    <a:pt x="1" y="209"/>
                  </a:lnTo>
                  <a:lnTo>
                    <a:pt x="0" y="190"/>
                  </a:lnTo>
                  <a:lnTo>
                    <a:pt x="1" y="170"/>
                  </a:lnTo>
                  <a:lnTo>
                    <a:pt x="8" y="133"/>
                  </a:lnTo>
                  <a:lnTo>
                    <a:pt x="22" y="100"/>
                  </a:lnTo>
                  <a:lnTo>
                    <a:pt x="42" y="69"/>
                  </a:lnTo>
                  <a:lnTo>
                    <a:pt x="69" y="43"/>
                  </a:lnTo>
                  <a:lnTo>
                    <a:pt x="99" y="23"/>
                  </a:lnTo>
                  <a:lnTo>
                    <a:pt x="132" y="9"/>
                  </a:lnTo>
                  <a:lnTo>
                    <a:pt x="169" y="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6" name="Freeform 103">
              <a:extLst>
                <a:ext uri="{FF2B5EF4-FFF2-40B4-BE49-F238E27FC236}">
                  <a16:creationId xmlns:a16="http://schemas.microsoft.com/office/drawing/2014/main" id="{985D3DC8-E2BD-7C12-97DD-A75C0EC5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" y="3707"/>
              <a:ext cx="84" cy="147"/>
            </a:xfrm>
            <a:custGeom>
              <a:avLst/>
              <a:gdLst>
                <a:gd name="T0" fmla="*/ 303 w 675"/>
                <a:gd name="T1" fmla="*/ 1175 h 1176"/>
                <a:gd name="T2" fmla="*/ 175 w 675"/>
                <a:gd name="T3" fmla="*/ 1136 h 1176"/>
                <a:gd name="T4" fmla="*/ 76 w 675"/>
                <a:gd name="T5" fmla="*/ 1054 h 1176"/>
                <a:gd name="T6" fmla="*/ 15 w 675"/>
                <a:gd name="T7" fmla="*/ 940 h 1176"/>
                <a:gd name="T8" fmla="*/ 0 w 675"/>
                <a:gd name="T9" fmla="*/ 838 h 1176"/>
                <a:gd name="T10" fmla="*/ 176 w 675"/>
                <a:gd name="T11" fmla="*/ 856 h 1176"/>
                <a:gd name="T12" fmla="*/ 194 w 675"/>
                <a:gd name="T13" fmla="*/ 919 h 1176"/>
                <a:gd name="T14" fmla="*/ 233 w 675"/>
                <a:gd name="T15" fmla="*/ 965 h 1176"/>
                <a:gd name="T16" fmla="*/ 287 w 675"/>
                <a:gd name="T17" fmla="*/ 994 h 1176"/>
                <a:gd name="T18" fmla="*/ 338 w 675"/>
                <a:gd name="T19" fmla="*/ 1001 h 1176"/>
                <a:gd name="T20" fmla="*/ 388 w 675"/>
                <a:gd name="T21" fmla="*/ 994 h 1176"/>
                <a:gd name="T22" fmla="*/ 443 w 675"/>
                <a:gd name="T23" fmla="*/ 965 h 1176"/>
                <a:gd name="T24" fmla="*/ 482 w 675"/>
                <a:gd name="T25" fmla="*/ 919 h 1176"/>
                <a:gd name="T26" fmla="*/ 499 w 675"/>
                <a:gd name="T27" fmla="*/ 856 h 1176"/>
                <a:gd name="T28" fmla="*/ 499 w 675"/>
                <a:gd name="T29" fmla="*/ 821 h 1176"/>
                <a:gd name="T30" fmla="*/ 482 w 675"/>
                <a:gd name="T31" fmla="*/ 758 h 1176"/>
                <a:gd name="T32" fmla="*/ 443 w 675"/>
                <a:gd name="T33" fmla="*/ 712 h 1176"/>
                <a:gd name="T34" fmla="*/ 388 w 675"/>
                <a:gd name="T35" fmla="*/ 683 h 1176"/>
                <a:gd name="T36" fmla="*/ 338 w 675"/>
                <a:gd name="T37" fmla="*/ 676 h 1176"/>
                <a:gd name="T38" fmla="*/ 236 w 675"/>
                <a:gd name="T39" fmla="*/ 662 h 1176"/>
                <a:gd name="T40" fmla="*/ 121 w 675"/>
                <a:gd name="T41" fmla="*/ 600 h 1176"/>
                <a:gd name="T42" fmla="*/ 40 w 675"/>
                <a:gd name="T43" fmla="*/ 501 h 1176"/>
                <a:gd name="T44" fmla="*/ 1 w 675"/>
                <a:gd name="T45" fmla="*/ 373 h 1176"/>
                <a:gd name="T46" fmla="*/ 1 w 675"/>
                <a:gd name="T47" fmla="*/ 303 h 1176"/>
                <a:gd name="T48" fmla="*/ 40 w 675"/>
                <a:gd name="T49" fmla="*/ 176 h 1176"/>
                <a:gd name="T50" fmla="*/ 121 w 675"/>
                <a:gd name="T51" fmla="*/ 76 h 1176"/>
                <a:gd name="T52" fmla="*/ 236 w 675"/>
                <a:gd name="T53" fmla="*/ 15 h 1176"/>
                <a:gd name="T54" fmla="*/ 338 w 675"/>
                <a:gd name="T55" fmla="*/ 0 h 1176"/>
                <a:gd name="T56" fmla="*/ 439 w 675"/>
                <a:gd name="T57" fmla="*/ 15 h 1176"/>
                <a:gd name="T58" fmla="*/ 554 w 675"/>
                <a:gd name="T59" fmla="*/ 76 h 1176"/>
                <a:gd name="T60" fmla="*/ 636 w 675"/>
                <a:gd name="T61" fmla="*/ 176 h 1176"/>
                <a:gd name="T62" fmla="*/ 674 w 675"/>
                <a:gd name="T63" fmla="*/ 303 h 1176"/>
                <a:gd name="T64" fmla="*/ 500 w 675"/>
                <a:gd name="T65" fmla="*/ 339 h 1176"/>
                <a:gd name="T66" fmla="*/ 493 w 675"/>
                <a:gd name="T67" fmla="*/ 288 h 1176"/>
                <a:gd name="T68" fmla="*/ 465 w 675"/>
                <a:gd name="T69" fmla="*/ 233 h 1176"/>
                <a:gd name="T70" fmla="*/ 417 w 675"/>
                <a:gd name="T71" fmla="*/ 195 h 1176"/>
                <a:gd name="T72" fmla="*/ 355 w 675"/>
                <a:gd name="T73" fmla="*/ 177 h 1176"/>
                <a:gd name="T74" fmla="*/ 320 w 675"/>
                <a:gd name="T75" fmla="*/ 177 h 1176"/>
                <a:gd name="T76" fmla="*/ 258 w 675"/>
                <a:gd name="T77" fmla="*/ 195 h 1176"/>
                <a:gd name="T78" fmla="*/ 210 w 675"/>
                <a:gd name="T79" fmla="*/ 233 h 1176"/>
                <a:gd name="T80" fmla="*/ 182 w 675"/>
                <a:gd name="T81" fmla="*/ 288 h 1176"/>
                <a:gd name="T82" fmla="*/ 176 w 675"/>
                <a:gd name="T83" fmla="*/ 339 h 1176"/>
                <a:gd name="T84" fmla="*/ 182 w 675"/>
                <a:gd name="T85" fmla="*/ 388 h 1176"/>
                <a:gd name="T86" fmla="*/ 210 w 675"/>
                <a:gd name="T87" fmla="*/ 444 h 1176"/>
                <a:gd name="T88" fmla="*/ 258 w 675"/>
                <a:gd name="T89" fmla="*/ 483 h 1176"/>
                <a:gd name="T90" fmla="*/ 320 w 675"/>
                <a:gd name="T91" fmla="*/ 500 h 1176"/>
                <a:gd name="T92" fmla="*/ 372 w 675"/>
                <a:gd name="T93" fmla="*/ 502 h 1176"/>
                <a:gd name="T94" fmla="*/ 500 w 675"/>
                <a:gd name="T95" fmla="*/ 540 h 1176"/>
                <a:gd name="T96" fmla="*/ 599 w 675"/>
                <a:gd name="T97" fmla="*/ 623 h 1176"/>
                <a:gd name="T98" fmla="*/ 661 w 675"/>
                <a:gd name="T99" fmla="*/ 737 h 1176"/>
                <a:gd name="T100" fmla="*/ 675 w 675"/>
                <a:gd name="T101" fmla="*/ 838 h 1176"/>
                <a:gd name="T102" fmla="*/ 661 w 675"/>
                <a:gd name="T103" fmla="*/ 935 h 1176"/>
                <a:gd name="T104" fmla="*/ 599 w 675"/>
                <a:gd name="T105" fmla="*/ 1049 h 1176"/>
                <a:gd name="T106" fmla="*/ 500 w 675"/>
                <a:gd name="T107" fmla="*/ 1133 h 1176"/>
                <a:gd name="T108" fmla="*/ 372 w 675"/>
                <a:gd name="T109" fmla="*/ 1175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5" h="1176">
                  <a:moveTo>
                    <a:pt x="338" y="1176"/>
                  </a:moveTo>
                  <a:lnTo>
                    <a:pt x="303" y="1175"/>
                  </a:lnTo>
                  <a:lnTo>
                    <a:pt x="236" y="1162"/>
                  </a:lnTo>
                  <a:lnTo>
                    <a:pt x="175" y="1136"/>
                  </a:lnTo>
                  <a:lnTo>
                    <a:pt x="121" y="1100"/>
                  </a:lnTo>
                  <a:lnTo>
                    <a:pt x="76" y="1054"/>
                  </a:lnTo>
                  <a:lnTo>
                    <a:pt x="40" y="1001"/>
                  </a:lnTo>
                  <a:lnTo>
                    <a:pt x="15" y="940"/>
                  </a:lnTo>
                  <a:lnTo>
                    <a:pt x="1" y="874"/>
                  </a:lnTo>
                  <a:lnTo>
                    <a:pt x="0" y="838"/>
                  </a:lnTo>
                  <a:lnTo>
                    <a:pt x="176" y="838"/>
                  </a:lnTo>
                  <a:lnTo>
                    <a:pt x="176" y="856"/>
                  </a:lnTo>
                  <a:lnTo>
                    <a:pt x="182" y="889"/>
                  </a:lnTo>
                  <a:lnTo>
                    <a:pt x="194" y="919"/>
                  </a:lnTo>
                  <a:lnTo>
                    <a:pt x="210" y="944"/>
                  </a:lnTo>
                  <a:lnTo>
                    <a:pt x="233" y="965"/>
                  </a:lnTo>
                  <a:lnTo>
                    <a:pt x="258" y="982"/>
                  </a:lnTo>
                  <a:lnTo>
                    <a:pt x="287" y="994"/>
                  </a:lnTo>
                  <a:lnTo>
                    <a:pt x="320" y="1000"/>
                  </a:lnTo>
                  <a:lnTo>
                    <a:pt x="338" y="1001"/>
                  </a:lnTo>
                  <a:lnTo>
                    <a:pt x="355" y="1000"/>
                  </a:lnTo>
                  <a:lnTo>
                    <a:pt x="388" y="994"/>
                  </a:lnTo>
                  <a:lnTo>
                    <a:pt x="417" y="982"/>
                  </a:lnTo>
                  <a:lnTo>
                    <a:pt x="443" y="965"/>
                  </a:lnTo>
                  <a:lnTo>
                    <a:pt x="465" y="944"/>
                  </a:lnTo>
                  <a:lnTo>
                    <a:pt x="482" y="919"/>
                  </a:lnTo>
                  <a:lnTo>
                    <a:pt x="493" y="889"/>
                  </a:lnTo>
                  <a:lnTo>
                    <a:pt x="499" y="856"/>
                  </a:lnTo>
                  <a:lnTo>
                    <a:pt x="500" y="838"/>
                  </a:lnTo>
                  <a:lnTo>
                    <a:pt x="499" y="821"/>
                  </a:lnTo>
                  <a:lnTo>
                    <a:pt x="493" y="788"/>
                  </a:lnTo>
                  <a:lnTo>
                    <a:pt x="482" y="758"/>
                  </a:lnTo>
                  <a:lnTo>
                    <a:pt x="465" y="733"/>
                  </a:lnTo>
                  <a:lnTo>
                    <a:pt x="443" y="712"/>
                  </a:lnTo>
                  <a:lnTo>
                    <a:pt x="417" y="695"/>
                  </a:lnTo>
                  <a:lnTo>
                    <a:pt x="388" y="683"/>
                  </a:lnTo>
                  <a:lnTo>
                    <a:pt x="355" y="677"/>
                  </a:lnTo>
                  <a:lnTo>
                    <a:pt x="338" y="676"/>
                  </a:lnTo>
                  <a:lnTo>
                    <a:pt x="303" y="675"/>
                  </a:lnTo>
                  <a:lnTo>
                    <a:pt x="236" y="662"/>
                  </a:lnTo>
                  <a:lnTo>
                    <a:pt x="175" y="637"/>
                  </a:lnTo>
                  <a:lnTo>
                    <a:pt x="121" y="600"/>
                  </a:lnTo>
                  <a:lnTo>
                    <a:pt x="76" y="555"/>
                  </a:lnTo>
                  <a:lnTo>
                    <a:pt x="40" y="501"/>
                  </a:lnTo>
                  <a:lnTo>
                    <a:pt x="15" y="440"/>
                  </a:lnTo>
                  <a:lnTo>
                    <a:pt x="1" y="373"/>
                  </a:lnTo>
                  <a:lnTo>
                    <a:pt x="0" y="339"/>
                  </a:lnTo>
                  <a:lnTo>
                    <a:pt x="1" y="303"/>
                  </a:lnTo>
                  <a:lnTo>
                    <a:pt x="15" y="236"/>
                  </a:lnTo>
                  <a:lnTo>
                    <a:pt x="40" y="176"/>
                  </a:lnTo>
                  <a:lnTo>
                    <a:pt x="76" y="122"/>
                  </a:lnTo>
                  <a:lnTo>
                    <a:pt x="121" y="76"/>
                  </a:lnTo>
                  <a:lnTo>
                    <a:pt x="175" y="41"/>
                  </a:lnTo>
                  <a:lnTo>
                    <a:pt x="236" y="15"/>
                  </a:lnTo>
                  <a:lnTo>
                    <a:pt x="303" y="1"/>
                  </a:lnTo>
                  <a:lnTo>
                    <a:pt x="338" y="0"/>
                  </a:lnTo>
                  <a:lnTo>
                    <a:pt x="372" y="1"/>
                  </a:lnTo>
                  <a:lnTo>
                    <a:pt x="439" y="15"/>
                  </a:lnTo>
                  <a:lnTo>
                    <a:pt x="500" y="41"/>
                  </a:lnTo>
                  <a:lnTo>
                    <a:pt x="554" y="76"/>
                  </a:lnTo>
                  <a:lnTo>
                    <a:pt x="599" y="122"/>
                  </a:lnTo>
                  <a:lnTo>
                    <a:pt x="636" y="176"/>
                  </a:lnTo>
                  <a:lnTo>
                    <a:pt x="661" y="236"/>
                  </a:lnTo>
                  <a:lnTo>
                    <a:pt x="674" y="303"/>
                  </a:lnTo>
                  <a:lnTo>
                    <a:pt x="675" y="339"/>
                  </a:lnTo>
                  <a:lnTo>
                    <a:pt x="500" y="339"/>
                  </a:lnTo>
                  <a:lnTo>
                    <a:pt x="499" y="321"/>
                  </a:lnTo>
                  <a:lnTo>
                    <a:pt x="493" y="288"/>
                  </a:lnTo>
                  <a:lnTo>
                    <a:pt x="482" y="259"/>
                  </a:lnTo>
                  <a:lnTo>
                    <a:pt x="465" y="233"/>
                  </a:lnTo>
                  <a:lnTo>
                    <a:pt x="443" y="211"/>
                  </a:lnTo>
                  <a:lnTo>
                    <a:pt x="417" y="195"/>
                  </a:lnTo>
                  <a:lnTo>
                    <a:pt x="388" y="183"/>
                  </a:lnTo>
                  <a:lnTo>
                    <a:pt x="355" y="177"/>
                  </a:lnTo>
                  <a:lnTo>
                    <a:pt x="338" y="177"/>
                  </a:lnTo>
                  <a:lnTo>
                    <a:pt x="320" y="177"/>
                  </a:lnTo>
                  <a:lnTo>
                    <a:pt x="287" y="183"/>
                  </a:lnTo>
                  <a:lnTo>
                    <a:pt x="258" y="195"/>
                  </a:lnTo>
                  <a:lnTo>
                    <a:pt x="233" y="211"/>
                  </a:lnTo>
                  <a:lnTo>
                    <a:pt x="210" y="233"/>
                  </a:lnTo>
                  <a:lnTo>
                    <a:pt x="194" y="259"/>
                  </a:lnTo>
                  <a:lnTo>
                    <a:pt x="182" y="288"/>
                  </a:lnTo>
                  <a:lnTo>
                    <a:pt x="176" y="321"/>
                  </a:lnTo>
                  <a:lnTo>
                    <a:pt x="176" y="339"/>
                  </a:lnTo>
                  <a:lnTo>
                    <a:pt x="176" y="356"/>
                  </a:lnTo>
                  <a:lnTo>
                    <a:pt x="182" y="388"/>
                  </a:lnTo>
                  <a:lnTo>
                    <a:pt x="194" y="418"/>
                  </a:lnTo>
                  <a:lnTo>
                    <a:pt x="210" y="444"/>
                  </a:lnTo>
                  <a:lnTo>
                    <a:pt x="233" y="465"/>
                  </a:lnTo>
                  <a:lnTo>
                    <a:pt x="258" y="483"/>
                  </a:lnTo>
                  <a:lnTo>
                    <a:pt x="287" y="494"/>
                  </a:lnTo>
                  <a:lnTo>
                    <a:pt x="320" y="500"/>
                  </a:lnTo>
                  <a:lnTo>
                    <a:pt x="338" y="501"/>
                  </a:lnTo>
                  <a:lnTo>
                    <a:pt x="372" y="502"/>
                  </a:lnTo>
                  <a:lnTo>
                    <a:pt x="439" y="515"/>
                  </a:lnTo>
                  <a:lnTo>
                    <a:pt x="500" y="540"/>
                  </a:lnTo>
                  <a:lnTo>
                    <a:pt x="554" y="577"/>
                  </a:lnTo>
                  <a:lnTo>
                    <a:pt x="599" y="623"/>
                  </a:lnTo>
                  <a:lnTo>
                    <a:pt x="636" y="676"/>
                  </a:lnTo>
                  <a:lnTo>
                    <a:pt x="661" y="737"/>
                  </a:lnTo>
                  <a:lnTo>
                    <a:pt x="674" y="803"/>
                  </a:lnTo>
                  <a:lnTo>
                    <a:pt x="675" y="838"/>
                  </a:lnTo>
                  <a:lnTo>
                    <a:pt x="674" y="871"/>
                  </a:lnTo>
                  <a:lnTo>
                    <a:pt x="661" y="935"/>
                  </a:lnTo>
                  <a:lnTo>
                    <a:pt x="636" y="995"/>
                  </a:lnTo>
                  <a:lnTo>
                    <a:pt x="599" y="1049"/>
                  </a:lnTo>
                  <a:lnTo>
                    <a:pt x="554" y="1096"/>
                  </a:lnTo>
                  <a:lnTo>
                    <a:pt x="500" y="1133"/>
                  </a:lnTo>
                  <a:lnTo>
                    <a:pt x="439" y="1161"/>
                  </a:lnTo>
                  <a:lnTo>
                    <a:pt x="372" y="1175"/>
                  </a:lnTo>
                  <a:lnTo>
                    <a:pt x="338" y="1176"/>
                  </a:lnTo>
                  <a:close/>
                </a:path>
              </a:pathLst>
            </a:cu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7" name="Rectangle 104">
              <a:extLst>
                <a:ext uri="{FF2B5EF4-FFF2-40B4-BE49-F238E27FC236}">
                  <a16:creationId xmlns:a16="http://schemas.microsoft.com/office/drawing/2014/main" id="{80911637-38F6-DD7A-7C12-07DB25D9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1" y="3692"/>
              <a:ext cx="22" cy="17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8" name="Rectangle 105">
              <a:extLst>
                <a:ext uri="{FF2B5EF4-FFF2-40B4-BE49-F238E27FC236}">
                  <a16:creationId xmlns:a16="http://schemas.microsoft.com/office/drawing/2014/main" id="{AE9A96D0-78D2-8008-CB95-BD27B00F6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1" y="3851"/>
              <a:ext cx="22" cy="16"/>
            </a:xfrm>
            <a:prstGeom prst="rect">
              <a:avLst/>
            </a:prstGeom>
            <a:solidFill>
              <a:srgbClr val="273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75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2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01.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기획 배경 및 목표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3126" y="1588956"/>
            <a:ext cx="7861285" cy="5015652"/>
            <a:chOff x="873323" y="1651051"/>
            <a:chExt cx="7861285" cy="5015652"/>
          </a:xfrm>
        </p:grpSpPr>
        <p:sp>
          <p:nvSpPr>
            <p:cNvPr id="27" name="TextBox 26"/>
            <p:cNvSpPr txBox="1"/>
            <p:nvPr/>
          </p:nvSpPr>
          <p:spPr>
            <a:xfrm>
              <a:off x="1172923" y="2065962"/>
              <a:ext cx="75616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Web Architecture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를 이해하고 활용하여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Web Project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를 설계하고 구현할 수 있다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Spring &amp; MyBatis Framework, Spring Boot, Vue.js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를 이해하고 활용할 수 있다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OAuth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로그인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REST API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등의 기술을 활용하여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MSA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를 도입해 본다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지역별 코로나 현황 등을 추가로 구현한다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  <a:endParaRPr lang="ko-KR" altLang="en-US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72923" y="4358379"/>
              <a:ext cx="738596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국토교통부 아파트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/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연립다세대 실거래가 자료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 데이터 포탈</a:t>
              </a:r>
              <a:endParaRPr lang="en-US" altLang="ko-KR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법정동코드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–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행정표준코드관리시스템 </a:t>
              </a:r>
              <a:endParaRPr lang="en-US" altLang="ko-KR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환경 지도점검 데이터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–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서울 열린 데이터 광장 </a:t>
              </a:r>
              <a:endParaRPr lang="en-US" altLang="ko-KR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상권정보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–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 데이터 포탈 </a:t>
              </a:r>
              <a:endParaRPr lang="en-US" altLang="ko-KR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(5).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코로나 선별 진료소 현황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공공데이터 포탈</a:t>
              </a:r>
              <a:endParaRPr lang="en-US" altLang="ko-KR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(6).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국민 안심 병원 목록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-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공공데이터 포탈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3323" y="1651051"/>
              <a:ext cx="1803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프로젝트 목표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3323" y="3942823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사용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2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3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02.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요구사항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3126" y="1588956"/>
            <a:ext cx="11250034" cy="4569895"/>
            <a:chOff x="873323" y="1651051"/>
            <a:chExt cx="11250034" cy="4569895"/>
          </a:xfrm>
        </p:grpSpPr>
        <p:sp>
          <p:nvSpPr>
            <p:cNvPr id="26" name="TextBox 25"/>
            <p:cNvSpPr txBox="1"/>
            <p:nvPr/>
          </p:nvSpPr>
          <p:spPr>
            <a:xfrm>
              <a:off x="1172923" y="2065962"/>
              <a:ext cx="10950434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필수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주택 실거래가 정보 수집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국토교통부의 실거래가 정보를 활용하여 데이터 가공 후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데이터베이스에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저장한다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필수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주택 실거래가 검색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/>
                <a:t>주택 실거래가 정보를 원하는 검색 정보에 따라 검색 결과를 제공할 수 있도록 한다</a:t>
              </a:r>
              <a:r>
                <a:rPr lang="en-US" altLang="ko-KR" sz="160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필수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회원 관리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회원정보 가입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수정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검색을 수행할 수 있어야한다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필수</a:t>
              </a:r>
              <a:r>
                <a:rPr lang="en-US" altLang="ko-KR" sz="1600" dirty="0">
                  <a:solidFill>
                    <a:srgbClr val="FF000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로그인 관리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로그인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로그아웃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비밀번호 찾기를 수행할 수 있어야한다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(5). 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추가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관심 지역 정보 관리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관심지역을 설정하여 언제든지 그 지역의 정보를 우선적으로 검색할 수 있는 기능을 제공한다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(6). 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추가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주변탐방 정보 수집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 데이터 포털의 상가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상권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)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정보를 활용하여 데이터 가공 후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데이터베이스에 저장한다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(7). 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추가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주변탐방 업종 정보 검색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관련 동네 업종 정보를 지도를 통해 제공한다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(8). 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추가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주변 환경 정보 수집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서울열린데이터광장의 환경지도점검 정보를 활용하여 데이터 가공 후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데이터베이스에 저장한다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(8). 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[</a:t>
              </a:r>
              <a:r>
                <a:rPr lang="ko-KR" altLang="en-US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추가</a:t>
              </a:r>
              <a:r>
                <a:rPr lang="en-US" altLang="ko-KR" sz="1600" dirty="0">
                  <a:solidFill>
                    <a:srgbClr val="0070C0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주변 환경 정보 검색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녹지 정보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폐수 배출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대기 배출과 같은 동네 환경 정보를 지도를 통해 제공한다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(9). [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심화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주택 관련 뉴스 정보 크롤링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주택 및 부동산과 관련된 최근 뉴스 정보를 크롤링하여 제공한다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(10). [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심화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]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공지사항 관리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공지사항 등록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수정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삭제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검색 기능을 제공한다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  <a:endParaRPr lang="ko-KR" altLang="en-US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3323" y="1651051"/>
              <a:ext cx="2007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기능적 요구사항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5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4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53126" y="1588956"/>
            <a:ext cx="8752876" cy="2353903"/>
            <a:chOff x="873323" y="1651051"/>
            <a:chExt cx="8752876" cy="2353903"/>
          </a:xfrm>
        </p:grpSpPr>
        <p:sp>
          <p:nvSpPr>
            <p:cNvPr id="26" name="TextBox 25"/>
            <p:cNvSpPr txBox="1"/>
            <p:nvPr/>
          </p:nvSpPr>
          <p:spPr>
            <a:xfrm>
              <a:off x="1172923" y="2065962"/>
              <a:ext cx="845327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공공 데이터의 정확성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사용하는 공공 데이터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API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에 대해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정확성이 검증되어야 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가용성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언제나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어떤 디바이스로든 서비스가 가능해야한다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응답성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사용자의 검색에 대한 결과를 빠르게 응답해야한다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사용자 편의성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: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사용자가 웹 사이트에 대한 사전 지식이 없더라도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,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사용하기 편리해야한다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(5).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마이크로소프트 아키텍처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(MSA) : REST API 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및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O-Auth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를 적용하여 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MSA</a:t>
              </a:r>
              <a:r>
                <a:rPr lang="ko-KR" altLang="en-US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에 맞게 설계해야한다</a:t>
              </a: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3323" y="1651051"/>
              <a:ext cx="2218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비기능적 요구사항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02.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요구사항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36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5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03.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개발환경 및 시스템 구조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3126" y="1588956"/>
            <a:ext cx="7685567" cy="4646320"/>
            <a:chOff x="873323" y="1651051"/>
            <a:chExt cx="7685567" cy="4646320"/>
          </a:xfrm>
        </p:grpSpPr>
        <p:sp>
          <p:nvSpPr>
            <p:cNvPr id="27" name="TextBox 26"/>
            <p:cNvSpPr txBox="1"/>
            <p:nvPr/>
          </p:nvSpPr>
          <p:spPr>
            <a:xfrm>
              <a:off x="1172923" y="2065962"/>
              <a:ext cx="126913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Java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STS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Tomcat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MySQL</a:t>
              </a:r>
              <a:endParaRPr lang="ko-KR" altLang="en-US" sz="1600" dirty="0"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72923" y="4358379"/>
              <a:ext cx="738596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(1). </a:t>
              </a:r>
              <a:r>
                <a:rPr lang="en-US" altLang="ko-KR" sz="1600" dirty="0"/>
                <a:t>Spring Boot Framework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(2). </a:t>
              </a:r>
              <a:r>
                <a:rPr lang="en-US" altLang="ko-KR" sz="1600" dirty="0"/>
                <a:t>MyBatis Framework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(3). </a:t>
              </a:r>
              <a:r>
                <a:rPr lang="en-US" altLang="ko-KR" sz="1600" dirty="0"/>
                <a:t>Vue.js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(4). </a:t>
              </a:r>
              <a:r>
                <a:rPr lang="en-US" altLang="ko-KR" sz="1600" dirty="0"/>
                <a:t>javaScript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SpoqaHanSans-Regular" panose="020B0500000000000000" pitchFamily="50" charset="-127"/>
                  <a:ea typeface="SpoqaHanSans-Regular" panose="020B0500000000000000" pitchFamily="50" charset="-127"/>
                </a:rPr>
                <a:t>(5). </a:t>
              </a:r>
              <a:r>
                <a:rPr lang="en-US" altLang="ko-KR" sz="1600" dirty="0"/>
                <a:t>BootStrap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73323" y="1651051"/>
              <a:ext cx="2483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개발언어 및 프로그램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3323" y="3942823"/>
              <a:ext cx="269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라이브러리 및 오픈소스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61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6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3126" y="1588956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요구사항 정의서</a:t>
            </a:r>
            <a:r>
              <a:rPr lang="en-US" altLang="ko-KR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(Usecase Diagram) (1)</a:t>
            </a:r>
            <a:endParaRPr lang="ko-KR" altLang="en-US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04.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설계서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8" y="2238574"/>
            <a:ext cx="5118361" cy="44815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30" y="2238574"/>
            <a:ext cx="4723502" cy="4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7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3126" y="1588956"/>
            <a:ext cx="448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요구사항 정의서</a:t>
            </a:r>
            <a:r>
              <a:rPr lang="en-US" altLang="ko-KR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(Usecase Diagram) (2)</a:t>
            </a:r>
            <a:endParaRPr lang="ko-KR" altLang="en-US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04.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설계서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30" y="2235170"/>
            <a:ext cx="4765875" cy="457384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60" y="2227897"/>
            <a:ext cx="4979102" cy="45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127907" y="145143"/>
            <a:ext cx="11933464" cy="6663871"/>
            <a:chOff x="342900" y="266700"/>
            <a:chExt cx="11849100" cy="6591301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sx="1000" sy="1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atinLnBrk="0">
                  <a:defRPr/>
                </a:pPr>
                <a:endParaRPr lang="ko-KR" altLang="en-US" sz="1600" dirty="0">
                  <a:solidFill>
                    <a:srgbClr val="44546A"/>
                  </a:solidFill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134FC7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prstClr val="white"/>
                      </a:solidFill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2F77E5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4499F7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8" y="972318"/>
              <a:ext cx="2301841" cy="313557"/>
              <a:chOff x="537178" y="972318"/>
              <a:chExt cx="2301841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8" y="972318"/>
                <a:ext cx="106683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SSAFY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772183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8 page</a:t>
                </a:r>
                <a:endParaRPr lang="ko-KR" altLang="en-US" sz="2400" dirty="0">
                  <a:solidFill>
                    <a:srgbClr val="44546A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36" y="1042582"/>
                <a:ext cx="54187" cy="156932"/>
                <a:chOff x="2871787" y="1122365"/>
                <a:chExt cx="77757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6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7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2F77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36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5" y="1402021"/>
              <a:ext cx="11654821" cy="5455980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53126" y="1588956"/>
            <a:ext cx="435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클래스 다이어그램</a:t>
            </a:r>
            <a:r>
              <a:rPr lang="en-US" altLang="ko-KR" dirty="0">
                <a:latin typeface="SpoqaHanSans-Bold" panose="020B0800000000000000" pitchFamily="50" charset="-127"/>
                <a:ea typeface="SpoqaHanSans-Bold" panose="020B0800000000000000" pitchFamily="50" charset="-127"/>
              </a:rPr>
              <a:t>(Class Diagram) (1)</a:t>
            </a:r>
            <a:endParaRPr lang="ko-KR" altLang="en-US" dirty="0"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97016-D155-66EE-C1B0-6AFAAEBD69AA}"/>
              </a:ext>
            </a:extLst>
          </p:cNvPr>
          <p:cNvSpPr txBox="1"/>
          <p:nvPr/>
        </p:nvSpPr>
        <p:spPr>
          <a:xfrm>
            <a:off x="1103979" y="224871"/>
            <a:ext cx="981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atinLnBrk="0">
              <a:defRPr/>
            </a:pPr>
            <a:r>
              <a:rPr lang="en-US" altLang="ko-KR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  04. </a:t>
            </a:r>
            <a:r>
              <a:rPr lang="ko-KR" altLang="en-US" sz="2400" b="1" i="1" kern="0" dirty="0">
                <a:ln w="9525">
                  <a:noFill/>
                </a:ln>
                <a:latin typeface="SpoqaHanSans-Bold" panose="020B0800000000000000" pitchFamily="50" charset="-127"/>
                <a:ea typeface="SpoqaHanSans-Bold" panose="020B0800000000000000" pitchFamily="50" charset="-127"/>
              </a:rPr>
              <a:t>프로젝트 설계서</a:t>
            </a:r>
            <a:endParaRPr lang="en-US" altLang="ko-KR" sz="2400" b="1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3268EA3-C422-8B04-5F57-1CEFC15E3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3" y="2119081"/>
            <a:ext cx="5235263" cy="44108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FD98E8-EEE1-9B33-A8ED-B152B3B88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6" y="2025173"/>
            <a:ext cx="5543408" cy="3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82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881</Words>
  <Application>Microsoft Office PowerPoint</Application>
  <PresentationFormat>와이드스크린</PresentationFormat>
  <Paragraphs>131</Paragraphs>
  <Slides>18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SpoqaHanSans-Bold</vt:lpstr>
      <vt:lpstr>SpoqaHanSans-Regular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강주형</cp:lastModifiedBy>
  <cp:revision>281</cp:revision>
  <dcterms:created xsi:type="dcterms:W3CDTF">2022-08-24T06:18:57Z</dcterms:created>
  <dcterms:modified xsi:type="dcterms:W3CDTF">2022-11-24T13:45:35Z</dcterms:modified>
</cp:coreProperties>
</file>